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80" r:id="rId7"/>
    <p:sldId id="281" r:id="rId8"/>
    <p:sldId id="291" r:id="rId9"/>
    <p:sldId id="286" r:id="rId10"/>
    <p:sldId id="292" r:id="rId11"/>
    <p:sldId id="282" r:id="rId12"/>
    <p:sldId id="283" r:id="rId13"/>
    <p:sldId id="284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ontserrat Black" panose="020B0604020202020204" charset="0"/>
      <p:bold r:id="rId20"/>
      <p:boldItalic r:id="rId21"/>
    </p:embeddedFont>
    <p:embeddedFont>
      <p:font typeface="Montserrat ExtraBold" panose="020B0604020202020204" charset="0"/>
      <p:bold r:id="rId22"/>
      <p:boldItalic r:id="rId23"/>
    </p:embeddedFont>
    <p:embeddedFont>
      <p:font typeface="Montserrat Medium" panose="020B0604020202020204" charset="0"/>
      <p:regular r:id="rId24"/>
      <p:bold r:id="rId25"/>
      <p:italic r:id="rId26"/>
      <p:boldItalic r:id="rId27"/>
    </p:embeddedFont>
    <p:embeddedFont>
      <p:font typeface="Montserrat SemiBold" panose="020B0604020202020204" charset="0"/>
      <p:regular r:id="rId28"/>
      <p:bold r:id="rId29"/>
      <p:italic r:id="rId30"/>
      <p:boldItalic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5" roundtripDataSignature="AMtx7mgkNHROt0epI5727bIiOpr6M1/j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75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DFAA01-E45F-4473-A439-BACF4FAA5ED8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9E6C867B-AE5D-4086-B3A5-32F7D56A67DD}">
      <dgm:prSet phldrT="[Texto]"/>
      <dgm:spPr>
        <a:solidFill>
          <a:srgbClr val="002060"/>
        </a:solidFill>
      </dgm:spPr>
      <dgm:t>
        <a:bodyPr/>
        <a:lstStyle/>
        <a:p>
          <a:r>
            <a:rPr lang="es-MX" dirty="0"/>
            <a:t>Convocatoria</a:t>
          </a:r>
          <a:endParaRPr lang="es-PE" dirty="0"/>
        </a:p>
      </dgm:t>
    </dgm:pt>
    <dgm:pt modelId="{BA3A09F2-5672-4527-A049-B3D59B54228F}" type="parTrans" cxnId="{28AA19EB-92CC-4AA7-861F-24FEC98743FB}">
      <dgm:prSet/>
      <dgm:spPr/>
      <dgm:t>
        <a:bodyPr/>
        <a:lstStyle/>
        <a:p>
          <a:endParaRPr lang="es-PE"/>
        </a:p>
      </dgm:t>
    </dgm:pt>
    <dgm:pt modelId="{DAF1A5CA-F7C3-446F-BC77-81EDCAAE9732}" type="sibTrans" cxnId="{28AA19EB-92CC-4AA7-861F-24FEC98743FB}">
      <dgm:prSet/>
      <dgm:spPr/>
      <dgm:t>
        <a:bodyPr/>
        <a:lstStyle/>
        <a:p>
          <a:endParaRPr lang="es-PE"/>
        </a:p>
      </dgm:t>
    </dgm:pt>
    <dgm:pt modelId="{B562A0BF-170E-4A70-967E-F03290DDA19E}">
      <dgm:prSet phldrT="[Texto]" custT="1"/>
      <dgm:spPr/>
      <dgm:t>
        <a:bodyPr/>
        <a:lstStyle/>
        <a:p>
          <a:r>
            <a:rPr lang="es-MX" sz="3600" b="1" dirty="0">
              <a:latin typeface="Verdana" panose="020B0604030504040204" pitchFamily="34" charset="0"/>
              <a:ea typeface="Verdana" panose="020B0604030504040204" pitchFamily="34" charset="0"/>
            </a:rPr>
            <a:t>19 de abril</a:t>
          </a:r>
          <a:endParaRPr lang="es-PE" sz="36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175FAC7-5CEE-4C9D-A859-98E82C4E1631}" type="parTrans" cxnId="{BD8E6741-08E7-4B86-8813-A72772BAE5C2}">
      <dgm:prSet/>
      <dgm:spPr/>
      <dgm:t>
        <a:bodyPr/>
        <a:lstStyle/>
        <a:p>
          <a:endParaRPr lang="es-PE"/>
        </a:p>
      </dgm:t>
    </dgm:pt>
    <dgm:pt modelId="{670F6B3E-6871-4A61-A855-D5AC63F870C3}" type="sibTrans" cxnId="{BD8E6741-08E7-4B86-8813-A72772BAE5C2}">
      <dgm:prSet/>
      <dgm:spPr/>
      <dgm:t>
        <a:bodyPr/>
        <a:lstStyle/>
        <a:p>
          <a:endParaRPr lang="es-PE"/>
        </a:p>
      </dgm:t>
    </dgm:pt>
    <dgm:pt modelId="{62AAF141-084F-4741-9BB5-1CFF526565F7}">
      <dgm:prSet phldrT="[Texto]"/>
      <dgm:spPr>
        <a:solidFill>
          <a:srgbClr val="C00000"/>
        </a:solidFill>
      </dgm:spPr>
      <dgm:t>
        <a:bodyPr/>
        <a:lstStyle/>
        <a:p>
          <a:r>
            <a:rPr lang="es-MX" dirty="0"/>
            <a:t>Selección</a:t>
          </a:r>
          <a:endParaRPr lang="es-PE" dirty="0"/>
        </a:p>
      </dgm:t>
    </dgm:pt>
    <dgm:pt modelId="{372A5C86-A116-4006-9BC1-61FCF4F298B6}" type="parTrans" cxnId="{97423C78-7BD4-455C-8FAD-BDDDDB1C5AF7}">
      <dgm:prSet/>
      <dgm:spPr/>
      <dgm:t>
        <a:bodyPr/>
        <a:lstStyle/>
        <a:p>
          <a:endParaRPr lang="es-PE"/>
        </a:p>
      </dgm:t>
    </dgm:pt>
    <dgm:pt modelId="{AFF548E6-904A-49F2-B148-FB06CB0DCBC8}" type="sibTrans" cxnId="{97423C78-7BD4-455C-8FAD-BDDDDB1C5AF7}">
      <dgm:prSet/>
      <dgm:spPr/>
      <dgm:t>
        <a:bodyPr/>
        <a:lstStyle/>
        <a:p>
          <a:endParaRPr lang="es-PE"/>
        </a:p>
      </dgm:t>
    </dgm:pt>
    <dgm:pt modelId="{3F16C464-9209-48AB-99CF-7F800B334C62}">
      <dgm:prSet phldrT="[Texto]" custT="1"/>
      <dgm:spPr/>
      <dgm:t>
        <a:bodyPr/>
        <a:lstStyle/>
        <a:p>
          <a:r>
            <a:rPr lang="es-MX" sz="3600" b="1" dirty="0">
              <a:latin typeface="Verdana" panose="020B0604030504040204" pitchFamily="34" charset="0"/>
              <a:ea typeface="Verdana" panose="020B0604030504040204" pitchFamily="34" charset="0"/>
            </a:rPr>
            <a:t>26 de abril</a:t>
          </a:r>
          <a:endParaRPr lang="es-PE" sz="36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03001CC-3C76-4CBC-A791-6DF961C7005D}" type="parTrans" cxnId="{EFCA0918-E228-41D5-9581-3C0E89BDCA4A}">
      <dgm:prSet/>
      <dgm:spPr/>
      <dgm:t>
        <a:bodyPr/>
        <a:lstStyle/>
        <a:p>
          <a:endParaRPr lang="es-PE"/>
        </a:p>
      </dgm:t>
    </dgm:pt>
    <dgm:pt modelId="{76CA6DCB-EDDC-4B8B-803B-D68A6D832AE7}" type="sibTrans" cxnId="{EFCA0918-E228-41D5-9581-3C0E89BDCA4A}">
      <dgm:prSet/>
      <dgm:spPr/>
      <dgm:t>
        <a:bodyPr/>
        <a:lstStyle/>
        <a:p>
          <a:endParaRPr lang="es-PE"/>
        </a:p>
      </dgm:t>
    </dgm:pt>
    <dgm:pt modelId="{F257EFA0-98B6-452A-89A3-F11A83D111C9}">
      <dgm:prSet phldrT="[Texto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MX" dirty="0"/>
            <a:t>Ejecución</a:t>
          </a:r>
          <a:endParaRPr lang="es-PE" dirty="0"/>
        </a:p>
      </dgm:t>
    </dgm:pt>
    <dgm:pt modelId="{1F19EEA6-F2E9-46BF-A51C-FD00172204CC}" type="parTrans" cxnId="{7E6A5911-E921-4A38-98EE-97B966719113}">
      <dgm:prSet/>
      <dgm:spPr/>
      <dgm:t>
        <a:bodyPr/>
        <a:lstStyle/>
        <a:p>
          <a:endParaRPr lang="es-PE"/>
        </a:p>
      </dgm:t>
    </dgm:pt>
    <dgm:pt modelId="{76A7CBE5-9807-4794-8D95-17D859A678FB}" type="sibTrans" cxnId="{7E6A5911-E921-4A38-98EE-97B966719113}">
      <dgm:prSet/>
      <dgm:spPr/>
      <dgm:t>
        <a:bodyPr/>
        <a:lstStyle/>
        <a:p>
          <a:endParaRPr lang="es-PE"/>
        </a:p>
      </dgm:t>
    </dgm:pt>
    <dgm:pt modelId="{3F21103E-9700-445E-AA27-48BE3A7343C7}">
      <dgm:prSet phldrT="[Texto]" custT="1"/>
      <dgm:spPr/>
      <dgm:t>
        <a:bodyPr/>
        <a:lstStyle/>
        <a:p>
          <a:r>
            <a:rPr lang="es-PE" sz="3600" b="1" i="0" dirty="0">
              <a:latin typeface="Verdana" panose="020B0604030504040204" pitchFamily="34" charset="0"/>
              <a:ea typeface="Verdana" panose="020B0604030504040204" pitchFamily="34" charset="0"/>
            </a:rPr>
            <a:t>3 mayo</a:t>
          </a:r>
          <a:endParaRPr lang="es-PE" sz="3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820445F-F266-4882-938F-7D2A1FAE975D}" type="parTrans" cxnId="{A18BE251-BE3D-461B-98B1-2BE03EA591CA}">
      <dgm:prSet/>
      <dgm:spPr/>
      <dgm:t>
        <a:bodyPr/>
        <a:lstStyle/>
        <a:p>
          <a:endParaRPr lang="es-PE"/>
        </a:p>
      </dgm:t>
    </dgm:pt>
    <dgm:pt modelId="{3B5C7591-8EDE-4F33-8D44-E440692808CA}" type="sibTrans" cxnId="{A18BE251-BE3D-461B-98B1-2BE03EA591CA}">
      <dgm:prSet/>
      <dgm:spPr/>
      <dgm:t>
        <a:bodyPr/>
        <a:lstStyle/>
        <a:p>
          <a:endParaRPr lang="es-PE"/>
        </a:p>
      </dgm:t>
    </dgm:pt>
    <dgm:pt modelId="{D0EDD5F5-CCFC-4DCE-86C7-50E170C9C87E}">
      <dgm:prSet phldrT="[Texto]" custT="1"/>
      <dgm:spPr/>
      <dgm:t>
        <a:bodyPr/>
        <a:lstStyle/>
        <a:p>
          <a:r>
            <a:rPr lang="es-MX" sz="2800" dirty="0">
              <a:latin typeface="Verdana" panose="020B0604030504040204" pitchFamily="34" charset="0"/>
              <a:ea typeface="Verdana" panose="020B0604030504040204" pitchFamily="34" charset="0"/>
            </a:rPr>
            <a:t>Contenido liberado de </a:t>
          </a:r>
          <a:r>
            <a:rPr lang="es-MX" sz="3200" b="1" dirty="0">
              <a:latin typeface="Verdana" panose="020B0604030504040204" pitchFamily="34" charset="0"/>
              <a:ea typeface="Verdana" panose="020B0604030504040204" pitchFamily="34" charset="0"/>
            </a:rPr>
            <a:t>2</a:t>
          </a:r>
          <a:r>
            <a:rPr lang="es-MX" sz="2800" dirty="0">
              <a:latin typeface="Verdana" panose="020B0604030504040204" pitchFamily="34" charset="0"/>
              <a:ea typeface="Verdana" panose="020B0604030504040204" pitchFamily="34" charset="0"/>
            </a:rPr>
            <a:t> cursos en línea</a:t>
          </a:r>
          <a:endParaRPr lang="es-PE" sz="2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570137C-70C0-432E-9A02-8794B75BEAAA}" type="parTrans" cxnId="{9FD01DDB-1A7D-49D2-B69D-66B1F554B565}">
      <dgm:prSet/>
      <dgm:spPr/>
      <dgm:t>
        <a:bodyPr/>
        <a:lstStyle/>
        <a:p>
          <a:endParaRPr lang="es-PE"/>
        </a:p>
      </dgm:t>
    </dgm:pt>
    <dgm:pt modelId="{D15697E1-9519-43D0-9F8A-82EE15326B75}" type="sibTrans" cxnId="{9FD01DDB-1A7D-49D2-B69D-66B1F554B565}">
      <dgm:prSet/>
      <dgm:spPr/>
      <dgm:t>
        <a:bodyPr/>
        <a:lstStyle/>
        <a:p>
          <a:endParaRPr lang="es-PE"/>
        </a:p>
      </dgm:t>
    </dgm:pt>
    <dgm:pt modelId="{ABAA5464-8823-4C6D-A1AC-ABFF929B1456}">
      <dgm:prSet phldrT="[Texto]" custT="1"/>
      <dgm:spPr/>
      <dgm:t>
        <a:bodyPr/>
        <a:lstStyle/>
        <a:p>
          <a:r>
            <a:rPr lang="es-MX" sz="2800" dirty="0" err="1">
              <a:latin typeface="Verdana" panose="020B0604030504040204" pitchFamily="34" charset="0"/>
              <a:ea typeface="Verdana" panose="020B0604030504040204" pitchFamily="34" charset="0"/>
            </a:rPr>
            <a:t>Feedback</a:t>
          </a:r>
          <a:r>
            <a:rPr lang="es-MX" sz="2800" dirty="0">
              <a:latin typeface="Verdana" panose="020B0604030504040204" pitchFamily="34" charset="0"/>
              <a:ea typeface="Verdana" panose="020B0604030504040204" pitchFamily="34" charset="0"/>
            </a:rPr>
            <a:t> al final de cada curso</a:t>
          </a:r>
          <a:endParaRPr lang="es-PE" sz="2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3B61A0D-210F-460D-8FA0-CA3D42016C55}" type="parTrans" cxnId="{97806C5F-42C5-4F01-88CD-54B628F302B5}">
      <dgm:prSet/>
      <dgm:spPr/>
      <dgm:t>
        <a:bodyPr/>
        <a:lstStyle/>
        <a:p>
          <a:endParaRPr lang="es-PE"/>
        </a:p>
      </dgm:t>
    </dgm:pt>
    <dgm:pt modelId="{2DE6DB66-E0CE-43A2-AA19-BE51844CE551}" type="sibTrans" cxnId="{97806C5F-42C5-4F01-88CD-54B628F302B5}">
      <dgm:prSet/>
      <dgm:spPr/>
      <dgm:t>
        <a:bodyPr/>
        <a:lstStyle/>
        <a:p>
          <a:endParaRPr lang="es-PE"/>
        </a:p>
      </dgm:t>
    </dgm:pt>
    <dgm:pt modelId="{90D3BF8E-4EBD-4451-A6D7-CFB0E1096D94}">
      <dgm:prSet phldrT="[Texto]" custT="1"/>
      <dgm:spPr/>
      <dgm:t>
        <a:bodyPr/>
        <a:lstStyle/>
        <a:p>
          <a:r>
            <a:rPr lang="es-MX" sz="2800" dirty="0">
              <a:latin typeface="Verdana" panose="020B0604030504040204" pitchFamily="34" charset="0"/>
              <a:ea typeface="Verdana" panose="020B0604030504040204" pitchFamily="34" charset="0"/>
            </a:rPr>
            <a:t>Filtro de postulaciones</a:t>
          </a:r>
          <a:endParaRPr lang="es-PE" sz="2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7DD18DA-9BB3-4D9A-9AF6-A21A6E0B394D}" type="parTrans" cxnId="{CBC590E5-E15A-4906-B77D-4AD42013A401}">
      <dgm:prSet/>
      <dgm:spPr/>
      <dgm:t>
        <a:bodyPr/>
        <a:lstStyle/>
        <a:p>
          <a:endParaRPr lang="es-PE"/>
        </a:p>
      </dgm:t>
    </dgm:pt>
    <dgm:pt modelId="{E6E058E9-9EA8-4F52-A418-C042203F43D2}" type="sibTrans" cxnId="{CBC590E5-E15A-4906-B77D-4AD42013A401}">
      <dgm:prSet/>
      <dgm:spPr/>
      <dgm:t>
        <a:bodyPr/>
        <a:lstStyle/>
        <a:p>
          <a:endParaRPr lang="es-PE"/>
        </a:p>
      </dgm:t>
    </dgm:pt>
    <dgm:pt modelId="{645B0AD1-006B-4DF7-B3E8-4EC657124B9F}">
      <dgm:prSet phldrT="[Texto]" custT="1"/>
      <dgm:spPr/>
      <dgm:t>
        <a:bodyPr/>
        <a:lstStyle/>
        <a:p>
          <a:r>
            <a:rPr lang="es-MX" sz="2800" dirty="0">
              <a:latin typeface="Verdana" panose="020B0604030504040204" pitchFamily="34" charset="0"/>
              <a:ea typeface="Verdana" panose="020B0604030504040204" pitchFamily="34" charset="0"/>
            </a:rPr>
            <a:t>Conformación de </a:t>
          </a:r>
          <a:r>
            <a:rPr lang="es-MX" sz="3200" b="1" dirty="0">
              <a:latin typeface="Verdana" panose="020B0604030504040204" pitchFamily="34" charset="0"/>
              <a:ea typeface="Verdana" panose="020B0604030504040204" pitchFamily="34" charset="0"/>
            </a:rPr>
            <a:t>5</a:t>
          </a:r>
          <a:r>
            <a:rPr lang="es-MX" sz="2800" dirty="0">
              <a:latin typeface="Verdana" panose="020B0604030504040204" pitchFamily="34" charset="0"/>
              <a:ea typeface="Verdana" panose="020B0604030504040204" pitchFamily="34" charset="0"/>
            </a:rPr>
            <a:t> grupos</a:t>
          </a:r>
          <a:endParaRPr lang="es-PE" sz="2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C3B99FD-0BDA-4A55-B56A-B07CE5163018}" type="parTrans" cxnId="{2BF5E2AC-4DD2-493A-9DD5-00061E9D8887}">
      <dgm:prSet/>
      <dgm:spPr/>
      <dgm:t>
        <a:bodyPr/>
        <a:lstStyle/>
        <a:p>
          <a:endParaRPr lang="es-PE"/>
        </a:p>
      </dgm:t>
    </dgm:pt>
    <dgm:pt modelId="{06AFCD13-95D9-4426-8C9A-DBC91A010B9A}" type="sibTrans" cxnId="{2BF5E2AC-4DD2-493A-9DD5-00061E9D8887}">
      <dgm:prSet/>
      <dgm:spPr/>
      <dgm:t>
        <a:bodyPr/>
        <a:lstStyle/>
        <a:p>
          <a:endParaRPr lang="es-PE"/>
        </a:p>
      </dgm:t>
    </dgm:pt>
    <dgm:pt modelId="{6DA18F25-952C-41CF-8B9A-131F171E1099}">
      <dgm:prSet phldrT="[Texto]" custT="1"/>
      <dgm:spPr/>
      <dgm:t>
        <a:bodyPr/>
        <a:lstStyle/>
        <a:p>
          <a:endParaRPr lang="es-PE" sz="36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E815ECD-4016-4872-A87E-3F52A52608DD}" type="parTrans" cxnId="{72A843C5-C79C-47DF-B362-AF629D374BAB}">
      <dgm:prSet/>
      <dgm:spPr/>
      <dgm:t>
        <a:bodyPr/>
        <a:lstStyle/>
        <a:p>
          <a:endParaRPr lang="es-PE"/>
        </a:p>
      </dgm:t>
    </dgm:pt>
    <dgm:pt modelId="{934E8B8D-2640-4DF5-8C51-B7FA0B2A797A}" type="sibTrans" cxnId="{72A843C5-C79C-47DF-B362-AF629D374BAB}">
      <dgm:prSet/>
      <dgm:spPr/>
      <dgm:t>
        <a:bodyPr/>
        <a:lstStyle/>
        <a:p>
          <a:endParaRPr lang="es-PE"/>
        </a:p>
      </dgm:t>
    </dgm:pt>
    <dgm:pt modelId="{A5692978-52A2-48AA-8182-74120A19731F}">
      <dgm:prSet phldrT="[Texto]" custT="1"/>
      <dgm:spPr/>
      <dgm:t>
        <a:bodyPr/>
        <a:lstStyle/>
        <a:p>
          <a:endParaRPr lang="es-PE" sz="2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23D8C64-4150-4600-B301-A3448925FC34}" type="parTrans" cxnId="{B08B625E-1C42-4CEE-9C45-77A62820C763}">
      <dgm:prSet/>
      <dgm:spPr/>
      <dgm:t>
        <a:bodyPr/>
        <a:lstStyle/>
        <a:p>
          <a:endParaRPr lang="es-PE"/>
        </a:p>
      </dgm:t>
    </dgm:pt>
    <dgm:pt modelId="{B53C9F14-1949-438E-88F5-D48817429ECA}" type="sibTrans" cxnId="{B08B625E-1C42-4CEE-9C45-77A62820C763}">
      <dgm:prSet/>
      <dgm:spPr/>
      <dgm:t>
        <a:bodyPr/>
        <a:lstStyle/>
        <a:p>
          <a:endParaRPr lang="es-PE"/>
        </a:p>
      </dgm:t>
    </dgm:pt>
    <dgm:pt modelId="{B32E0D16-9EC0-4672-8F41-B75EDAAF3DF9}">
      <dgm:prSet phldrT="[Texto]" custT="1"/>
      <dgm:spPr/>
      <dgm:t>
        <a:bodyPr/>
        <a:lstStyle/>
        <a:p>
          <a:endParaRPr lang="es-PE" sz="2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A3A97CE-5211-4094-A2F6-990071932165}" type="parTrans" cxnId="{CEDB2E03-DC57-4FEB-AA8E-DB0CC78735E7}">
      <dgm:prSet/>
      <dgm:spPr/>
      <dgm:t>
        <a:bodyPr/>
        <a:lstStyle/>
        <a:p>
          <a:endParaRPr lang="es-PE"/>
        </a:p>
      </dgm:t>
    </dgm:pt>
    <dgm:pt modelId="{6392CD39-95C4-4F0D-905E-5C0B425F6271}" type="sibTrans" cxnId="{CEDB2E03-DC57-4FEB-AA8E-DB0CC78735E7}">
      <dgm:prSet/>
      <dgm:spPr/>
      <dgm:t>
        <a:bodyPr/>
        <a:lstStyle/>
        <a:p>
          <a:endParaRPr lang="es-PE"/>
        </a:p>
      </dgm:t>
    </dgm:pt>
    <dgm:pt modelId="{DADC0EA4-1F49-4ED5-A5CD-6634BE2EAEF4}">
      <dgm:prSet phldrT="[Texto]" custT="1"/>
      <dgm:spPr/>
      <dgm:t>
        <a:bodyPr/>
        <a:lstStyle/>
        <a:p>
          <a:r>
            <a:rPr lang="es-MX" sz="2800" dirty="0">
              <a:latin typeface="Verdana" panose="020B0604030504040204" pitchFamily="34" charset="0"/>
              <a:ea typeface="Verdana" panose="020B0604030504040204" pitchFamily="34" charset="0"/>
            </a:rPr>
            <a:t>Selección de </a:t>
          </a:r>
          <a:r>
            <a:rPr lang="es-MX" sz="3200" b="1" dirty="0">
              <a:latin typeface="Verdana" panose="020B0604030504040204" pitchFamily="34" charset="0"/>
              <a:ea typeface="Verdana" panose="020B0604030504040204" pitchFamily="34" charset="0"/>
            </a:rPr>
            <a:t>5</a:t>
          </a:r>
          <a:r>
            <a:rPr lang="es-MX" sz="2800" dirty="0">
              <a:latin typeface="Verdana" panose="020B0604030504040204" pitchFamily="34" charset="0"/>
              <a:ea typeface="Verdana" panose="020B0604030504040204" pitchFamily="34" charset="0"/>
            </a:rPr>
            <a:t> líderes</a:t>
          </a:r>
          <a:r>
            <a:rPr lang="es-MX" sz="2800" b="1" dirty="0">
              <a:latin typeface="Verdana" panose="020B0604030504040204" pitchFamily="34" charset="0"/>
              <a:ea typeface="Verdana" panose="020B0604030504040204" pitchFamily="34" charset="0"/>
            </a:rPr>
            <a:t>(DSRP)</a:t>
          </a:r>
          <a:endParaRPr lang="es-PE" sz="28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8127793-E2AE-4918-B576-66BBC10FC6E3}" type="parTrans" cxnId="{9025791A-47CF-428B-88D6-D96998383253}">
      <dgm:prSet/>
      <dgm:spPr/>
      <dgm:t>
        <a:bodyPr/>
        <a:lstStyle/>
        <a:p>
          <a:endParaRPr lang="es-PE"/>
        </a:p>
      </dgm:t>
    </dgm:pt>
    <dgm:pt modelId="{4F5452BD-68F1-4621-B39F-14FC4547D881}" type="sibTrans" cxnId="{9025791A-47CF-428B-88D6-D96998383253}">
      <dgm:prSet/>
      <dgm:spPr/>
      <dgm:t>
        <a:bodyPr/>
        <a:lstStyle/>
        <a:p>
          <a:endParaRPr lang="es-PE"/>
        </a:p>
      </dgm:t>
    </dgm:pt>
    <dgm:pt modelId="{889DA5FF-F886-4755-8E26-CD212A1F1B4D}">
      <dgm:prSet phldrT="[Texto]" custT="1"/>
      <dgm:spPr/>
      <dgm:t>
        <a:bodyPr/>
        <a:lstStyle/>
        <a:p>
          <a:r>
            <a:rPr lang="es-MX" sz="2800" dirty="0">
              <a:latin typeface="Verdana" panose="020B0604030504040204" pitchFamily="34" charset="0"/>
              <a:ea typeface="Verdana" panose="020B0604030504040204" pitchFamily="34" charset="0"/>
            </a:rPr>
            <a:t>Publicación de </a:t>
          </a:r>
          <a:r>
            <a:rPr lang="es-MX" sz="3200" b="1" dirty="0">
              <a:latin typeface="Verdana" panose="020B0604030504040204" pitchFamily="34" charset="0"/>
              <a:ea typeface="Verdana" panose="020B0604030504040204" pitchFamily="34" charset="0"/>
            </a:rPr>
            <a:t>25</a:t>
          </a:r>
          <a:r>
            <a:rPr lang="es-MX" sz="2800" dirty="0">
              <a:latin typeface="Verdana" panose="020B0604030504040204" pitchFamily="34" charset="0"/>
              <a:ea typeface="Verdana" panose="020B0604030504040204" pitchFamily="34" charset="0"/>
            </a:rPr>
            <a:t> vacantes</a:t>
          </a:r>
          <a:endParaRPr lang="es-PE" sz="2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3E2FC01-5034-4E62-98A7-0DFF5A0BA622}" type="parTrans" cxnId="{E84C7953-978B-4785-AB17-8F6DAB5F16BA}">
      <dgm:prSet/>
      <dgm:spPr/>
      <dgm:t>
        <a:bodyPr/>
        <a:lstStyle/>
        <a:p>
          <a:endParaRPr lang="es-PE"/>
        </a:p>
      </dgm:t>
    </dgm:pt>
    <dgm:pt modelId="{8F777F5E-9172-465A-BBDF-D965592387A4}" type="sibTrans" cxnId="{E84C7953-978B-4785-AB17-8F6DAB5F16BA}">
      <dgm:prSet/>
      <dgm:spPr/>
      <dgm:t>
        <a:bodyPr/>
        <a:lstStyle/>
        <a:p>
          <a:endParaRPr lang="es-PE"/>
        </a:p>
      </dgm:t>
    </dgm:pt>
    <dgm:pt modelId="{39158DBF-9FA8-481A-80C5-0D37BA92AE6E}" type="pres">
      <dgm:prSet presAssocID="{2FDFAA01-E45F-4473-A439-BACF4FAA5ED8}" presName="Name0" presStyleCnt="0">
        <dgm:presLayoutVars>
          <dgm:dir/>
          <dgm:animLvl val="lvl"/>
          <dgm:resizeHandles val="exact"/>
        </dgm:presLayoutVars>
      </dgm:prSet>
      <dgm:spPr/>
    </dgm:pt>
    <dgm:pt modelId="{611B7700-873D-4E7B-9D61-A1DDC9E8BE95}" type="pres">
      <dgm:prSet presAssocID="{9E6C867B-AE5D-4086-B3A5-32F7D56A67DD}" presName="compositeNode" presStyleCnt="0">
        <dgm:presLayoutVars>
          <dgm:bulletEnabled val="1"/>
        </dgm:presLayoutVars>
      </dgm:prSet>
      <dgm:spPr/>
    </dgm:pt>
    <dgm:pt modelId="{F6CF0EC9-B8BF-4068-9E61-A447201AD84E}" type="pres">
      <dgm:prSet presAssocID="{9E6C867B-AE5D-4086-B3A5-32F7D56A67DD}" presName="bgRect" presStyleLbl="node1" presStyleIdx="0" presStyleCnt="3"/>
      <dgm:spPr/>
    </dgm:pt>
    <dgm:pt modelId="{04D7CEB8-C3CE-4C01-AC5B-2291DFEC9E84}" type="pres">
      <dgm:prSet presAssocID="{9E6C867B-AE5D-4086-B3A5-32F7D56A67DD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45479450-B69C-492B-8553-3434966249E7}" type="pres">
      <dgm:prSet presAssocID="{9E6C867B-AE5D-4086-B3A5-32F7D56A67DD}" presName="childNode" presStyleLbl="node1" presStyleIdx="0" presStyleCnt="3">
        <dgm:presLayoutVars>
          <dgm:bulletEnabled val="1"/>
        </dgm:presLayoutVars>
      </dgm:prSet>
      <dgm:spPr/>
    </dgm:pt>
    <dgm:pt modelId="{505B3981-85E4-4622-846E-80409A1E88EC}" type="pres">
      <dgm:prSet presAssocID="{DAF1A5CA-F7C3-446F-BC77-81EDCAAE9732}" presName="hSp" presStyleCnt="0"/>
      <dgm:spPr/>
    </dgm:pt>
    <dgm:pt modelId="{C98913D7-6602-4E55-A0A4-E3FF3153D0D3}" type="pres">
      <dgm:prSet presAssocID="{DAF1A5CA-F7C3-446F-BC77-81EDCAAE9732}" presName="vProcSp" presStyleCnt="0"/>
      <dgm:spPr/>
    </dgm:pt>
    <dgm:pt modelId="{83CD18C5-0986-4E2C-A33C-D81209BAC9E6}" type="pres">
      <dgm:prSet presAssocID="{DAF1A5CA-F7C3-446F-BC77-81EDCAAE9732}" presName="vSp1" presStyleCnt="0"/>
      <dgm:spPr/>
    </dgm:pt>
    <dgm:pt modelId="{0E0EFE06-A09A-424B-9A2A-085021CD285D}" type="pres">
      <dgm:prSet presAssocID="{DAF1A5CA-F7C3-446F-BC77-81EDCAAE9732}" presName="simulatedConn" presStyleLbl="solidFgAcc1" presStyleIdx="0" presStyleCnt="2"/>
      <dgm:spPr/>
    </dgm:pt>
    <dgm:pt modelId="{058A64E0-4123-4645-A23E-D09C0E228A77}" type="pres">
      <dgm:prSet presAssocID="{DAF1A5CA-F7C3-446F-BC77-81EDCAAE9732}" presName="vSp2" presStyleCnt="0"/>
      <dgm:spPr/>
    </dgm:pt>
    <dgm:pt modelId="{0512E4BA-57DA-4E6A-9FE3-C954296F6102}" type="pres">
      <dgm:prSet presAssocID="{DAF1A5CA-F7C3-446F-BC77-81EDCAAE9732}" presName="sibTrans" presStyleCnt="0"/>
      <dgm:spPr/>
    </dgm:pt>
    <dgm:pt modelId="{0402EBF5-681E-4BAE-AD0E-2049A0AC4411}" type="pres">
      <dgm:prSet presAssocID="{62AAF141-084F-4741-9BB5-1CFF526565F7}" presName="compositeNode" presStyleCnt="0">
        <dgm:presLayoutVars>
          <dgm:bulletEnabled val="1"/>
        </dgm:presLayoutVars>
      </dgm:prSet>
      <dgm:spPr/>
    </dgm:pt>
    <dgm:pt modelId="{B3E245E6-110E-4A47-8DD9-8F55C68F25FE}" type="pres">
      <dgm:prSet presAssocID="{62AAF141-084F-4741-9BB5-1CFF526565F7}" presName="bgRect" presStyleLbl="node1" presStyleIdx="1" presStyleCnt="3"/>
      <dgm:spPr/>
    </dgm:pt>
    <dgm:pt modelId="{776B3DF0-262D-401D-82D2-EB38FEBA9BB4}" type="pres">
      <dgm:prSet presAssocID="{62AAF141-084F-4741-9BB5-1CFF526565F7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0D07E344-72BE-4E15-A873-1D5A30BB5021}" type="pres">
      <dgm:prSet presAssocID="{62AAF141-084F-4741-9BB5-1CFF526565F7}" presName="childNode" presStyleLbl="node1" presStyleIdx="1" presStyleCnt="3">
        <dgm:presLayoutVars>
          <dgm:bulletEnabled val="1"/>
        </dgm:presLayoutVars>
      </dgm:prSet>
      <dgm:spPr/>
    </dgm:pt>
    <dgm:pt modelId="{D9DD0F8A-9662-4668-9D07-143FC956AB5C}" type="pres">
      <dgm:prSet presAssocID="{AFF548E6-904A-49F2-B148-FB06CB0DCBC8}" presName="hSp" presStyleCnt="0"/>
      <dgm:spPr/>
    </dgm:pt>
    <dgm:pt modelId="{4C5E70CA-8843-4D41-BB72-C0DD2041B0CC}" type="pres">
      <dgm:prSet presAssocID="{AFF548E6-904A-49F2-B148-FB06CB0DCBC8}" presName="vProcSp" presStyleCnt="0"/>
      <dgm:spPr/>
    </dgm:pt>
    <dgm:pt modelId="{F8049640-7FC4-4D36-A338-FC47C4162C64}" type="pres">
      <dgm:prSet presAssocID="{AFF548E6-904A-49F2-B148-FB06CB0DCBC8}" presName="vSp1" presStyleCnt="0"/>
      <dgm:spPr/>
    </dgm:pt>
    <dgm:pt modelId="{E466CAFB-571A-4141-940E-2F4AE4678D8E}" type="pres">
      <dgm:prSet presAssocID="{AFF548E6-904A-49F2-B148-FB06CB0DCBC8}" presName="simulatedConn" presStyleLbl="solidFgAcc1" presStyleIdx="1" presStyleCnt="2"/>
      <dgm:spPr/>
    </dgm:pt>
    <dgm:pt modelId="{52E1E308-306C-457B-BEC9-E4F8F9C6BF71}" type="pres">
      <dgm:prSet presAssocID="{AFF548E6-904A-49F2-B148-FB06CB0DCBC8}" presName="vSp2" presStyleCnt="0"/>
      <dgm:spPr/>
    </dgm:pt>
    <dgm:pt modelId="{4A79A681-C592-4D00-BC2E-E551A608CB28}" type="pres">
      <dgm:prSet presAssocID="{AFF548E6-904A-49F2-B148-FB06CB0DCBC8}" presName="sibTrans" presStyleCnt="0"/>
      <dgm:spPr/>
    </dgm:pt>
    <dgm:pt modelId="{172DCDED-7D0A-441E-9B07-92475579E001}" type="pres">
      <dgm:prSet presAssocID="{F257EFA0-98B6-452A-89A3-F11A83D111C9}" presName="compositeNode" presStyleCnt="0">
        <dgm:presLayoutVars>
          <dgm:bulletEnabled val="1"/>
        </dgm:presLayoutVars>
      </dgm:prSet>
      <dgm:spPr/>
    </dgm:pt>
    <dgm:pt modelId="{676B1634-50D1-442F-88B2-5F4099C86CED}" type="pres">
      <dgm:prSet presAssocID="{F257EFA0-98B6-452A-89A3-F11A83D111C9}" presName="bgRect" presStyleLbl="node1" presStyleIdx="2" presStyleCnt="3"/>
      <dgm:spPr/>
    </dgm:pt>
    <dgm:pt modelId="{00A14A9F-83EA-4CE7-82F5-ECFC56A3AD6F}" type="pres">
      <dgm:prSet presAssocID="{F257EFA0-98B6-452A-89A3-F11A83D111C9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5BC565D5-6350-4D14-AA95-0388AFA524FD}" type="pres">
      <dgm:prSet presAssocID="{F257EFA0-98B6-452A-89A3-F11A83D111C9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E9784100-D016-4EE0-827A-53A69616A589}" type="presOf" srcId="{F257EFA0-98B6-452A-89A3-F11A83D111C9}" destId="{00A14A9F-83EA-4CE7-82F5-ECFC56A3AD6F}" srcOrd="1" destOrd="0" presId="urn:microsoft.com/office/officeart/2005/8/layout/hProcess7"/>
    <dgm:cxn modelId="{CEDB2E03-DC57-4FEB-AA8E-DB0CC78735E7}" srcId="{9E6C867B-AE5D-4086-B3A5-32F7D56A67DD}" destId="{B32E0D16-9EC0-4672-8F41-B75EDAAF3DF9}" srcOrd="1" destOrd="0" parTransId="{6A3A97CE-5211-4094-A2F6-990071932165}" sibTransId="{6392CD39-95C4-4F0D-905E-5C0B425F6271}"/>
    <dgm:cxn modelId="{7E6A5911-E921-4A38-98EE-97B966719113}" srcId="{2FDFAA01-E45F-4473-A439-BACF4FAA5ED8}" destId="{F257EFA0-98B6-452A-89A3-F11A83D111C9}" srcOrd="2" destOrd="0" parTransId="{1F19EEA6-F2E9-46BF-A51C-FD00172204CC}" sibTransId="{76A7CBE5-9807-4794-8D95-17D859A678FB}"/>
    <dgm:cxn modelId="{EFCA0918-E228-41D5-9581-3C0E89BDCA4A}" srcId="{62AAF141-084F-4741-9BB5-1CFF526565F7}" destId="{3F16C464-9209-48AB-99CF-7F800B334C62}" srcOrd="0" destOrd="0" parTransId="{603001CC-3C76-4CBC-A791-6DF961C7005D}" sibTransId="{76CA6DCB-EDDC-4B8B-803B-D68A6D832AE7}"/>
    <dgm:cxn modelId="{AC251519-9620-468A-947F-7546AA87190A}" type="presOf" srcId="{B32E0D16-9EC0-4672-8F41-B75EDAAF3DF9}" destId="{45479450-B69C-492B-8553-3434966249E7}" srcOrd="0" destOrd="1" presId="urn:microsoft.com/office/officeart/2005/8/layout/hProcess7"/>
    <dgm:cxn modelId="{9025791A-47CF-428B-88D6-D96998383253}" srcId="{9E6C867B-AE5D-4086-B3A5-32F7D56A67DD}" destId="{DADC0EA4-1F49-4ED5-A5CD-6634BE2EAEF4}" srcOrd="2" destOrd="0" parTransId="{38127793-E2AE-4918-B576-66BBC10FC6E3}" sibTransId="{4F5452BD-68F1-4621-B39F-14FC4547D881}"/>
    <dgm:cxn modelId="{77DD4B3B-C25C-407A-9FFA-2597AB23DDE3}" type="presOf" srcId="{889DA5FF-F886-4755-8E26-CD212A1F1B4D}" destId="{45479450-B69C-492B-8553-3434966249E7}" srcOrd="0" destOrd="3" presId="urn:microsoft.com/office/officeart/2005/8/layout/hProcess7"/>
    <dgm:cxn modelId="{06924F3E-3315-45EE-B053-1C38E77E1504}" type="presOf" srcId="{62AAF141-084F-4741-9BB5-1CFF526565F7}" destId="{776B3DF0-262D-401D-82D2-EB38FEBA9BB4}" srcOrd="1" destOrd="0" presId="urn:microsoft.com/office/officeart/2005/8/layout/hProcess7"/>
    <dgm:cxn modelId="{F671813F-ED2A-4868-88CC-3F5E477B0356}" type="presOf" srcId="{A5692978-52A2-48AA-8182-74120A19731F}" destId="{5BC565D5-6350-4D14-AA95-0388AFA524FD}" srcOrd="0" destOrd="1" presId="urn:microsoft.com/office/officeart/2005/8/layout/hProcess7"/>
    <dgm:cxn modelId="{4A6A815D-228E-4193-8508-B78B799E97FE}" type="presOf" srcId="{6DA18F25-952C-41CF-8B9A-131F171E1099}" destId="{0D07E344-72BE-4E15-A873-1D5A30BB5021}" srcOrd="0" destOrd="1" presId="urn:microsoft.com/office/officeart/2005/8/layout/hProcess7"/>
    <dgm:cxn modelId="{B08B625E-1C42-4CEE-9C45-77A62820C763}" srcId="{F257EFA0-98B6-452A-89A3-F11A83D111C9}" destId="{A5692978-52A2-48AA-8182-74120A19731F}" srcOrd="1" destOrd="0" parTransId="{523D8C64-4150-4600-B301-A3448925FC34}" sibTransId="{B53C9F14-1949-438E-88F5-D48817429ECA}"/>
    <dgm:cxn modelId="{97806C5F-42C5-4F01-88CD-54B628F302B5}" srcId="{F257EFA0-98B6-452A-89A3-F11A83D111C9}" destId="{ABAA5464-8823-4C6D-A1AC-ABFF929B1456}" srcOrd="3" destOrd="0" parTransId="{C3B61A0D-210F-460D-8FA0-CA3D42016C55}" sibTransId="{2DE6DB66-E0CE-43A2-AA19-BE51844CE551}"/>
    <dgm:cxn modelId="{BD8E6741-08E7-4B86-8813-A72772BAE5C2}" srcId="{9E6C867B-AE5D-4086-B3A5-32F7D56A67DD}" destId="{B562A0BF-170E-4A70-967E-F03290DDA19E}" srcOrd="0" destOrd="0" parTransId="{3175FAC7-5CEE-4C9D-A859-98E82C4E1631}" sibTransId="{670F6B3E-6871-4A61-A855-D5AC63F870C3}"/>
    <dgm:cxn modelId="{A73E8962-F985-4FA0-8303-646291B2D162}" type="presOf" srcId="{3F21103E-9700-445E-AA27-48BE3A7343C7}" destId="{5BC565D5-6350-4D14-AA95-0388AFA524FD}" srcOrd="0" destOrd="0" presId="urn:microsoft.com/office/officeart/2005/8/layout/hProcess7"/>
    <dgm:cxn modelId="{094AD843-0F46-475D-93A2-89C1FFEE6868}" type="presOf" srcId="{90D3BF8E-4EBD-4451-A6D7-CFB0E1096D94}" destId="{0D07E344-72BE-4E15-A873-1D5A30BB5021}" srcOrd="0" destOrd="2" presId="urn:microsoft.com/office/officeart/2005/8/layout/hProcess7"/>
    <dgm:cxn modelId="{6AFDB26C-AB0C-4BD1-BEDB-FBAF48702947}" type="presOf" srcId="{B562A0BF-170E-4A70-967E-F03290DDA19E}" destId="{45479450-B69C-492B-8553-3434966249E7}" srcOrd="0" destOrd="0" presId="urn:microsoft.com/office/officeart/2005/8/layout/hProcess7"/>
    <dgm:cxn modelId="{A18BE251-BE3D-461B-98B1-2BE03EA591CA}" srcId="{F257EFA0-98B6-452A-89A3-F11A83D111C9}" destId="{3F21103E-9700-445E-AA27-48BE3A7343C7}" srcOrd="0" destOrd="0" parTransId="{6820445F-F266-4882-938F-7D2A1FAE975D}" sibTransId="{3B5C7591-8EDE-4F33-8D44-E440692808CA}"/>
    <dgm:cxn modelId="{E84C7953-978B-4785-AB17-8F6DAB5F16BA}" srcId="{9E6C867B-AE5D-4086-B3A5-32F7D56A67DD}" destId="{889DA5FF-F886-4755-8E26-CD212A1F1B4D}" srcOrd="3" destOrd="0" parTransId="{73E2FC01-5034-4E62-98A7-0DFF5A0BA622}" sibTransId="{8F777F5E-9172-465A-BBDF-D965592387A4}"/>
    <dgm:cxn modelId="{9F3DB674-5EEA-4840-8B4A-D636D25CAD3E}" type="presOf" srcId="{F257EFA0-98B6-452A-89A3-F11A83D111C9}" destId="{676B1634-50D1-442F-88B2-5F4099C86CED}" srcOrd="0" destOrd="0" presId="urn:microsoft.com/office/officeart/2005/8/layout/hProcess7"/>
    <dgm:cxn modelId="{36432C76-D4FD-4416-930A-13ACBBF70A2A}" type="presOf" srcId="{645B0AD1-006B-4DF7-B3E8-4EC657124B9F}" destId="{0D07E344-72BE-4E15-A873-1D5A30BB5021}" srcOrd="0" destOrd="3" presId="urn:microsoft.com/office/officeart/2005/8/layout/hProcess7"/>
    <dgm:cxn modelId="{C22DA176-330B-4252-84B6-883DF7AE1033}" type="presOf" srcId="{3F16C464-9209-48AB-99CF-7F800B334C62}" destId="{0D07E344-72BE-4E15-A873-1D5A30BB5021}" srcOrd="0" destOrd="0" presId="urn:microsoft.com/office/officeart/2005/8/layout/hProcess7"/>
    <dgm:cxn modelId="{97423C78-7BD4-455C-8FAD-BDDDDB1C5AF7}" srcId="{2FDFAA01-E45F-4473-A439-BACF4FAA5ED8}" destId="{62AAF141-084F-4741-9BB5-1CFF526565F7}" srcOrd="1" destOrd="0" parTransId="{372A5C86-A116-4006-9BC1-61FCF4F298B6}" sibTransId="{AFF548E6-904A-49F2-B148-FB06CB0DCBC8}"/>
    <dgm:cxn modelId="{2DFFB8AC-46A8-44D2-A8E6-DDC2CA078C7E}" type="presOf" srcId="{2FDFAA01-E45F-4473-A439-BACF4FAA5ED8}" destId="{39158DBF-9FA8-481A-80C5-0D37BA92AE6E}" srcOrd="0" destOrd="0" presId="urn:microsoft.com/office/officeart/2005/8/layout/hProcess7"/>
    <dgm:cxn modelId="{2BF5E2AC-4DD2-493A-9DD5-00061E9D8887}" srcId="{62AAF141-084F-4741-9BB5-1CFF526565F7}" destId="{645B0AD1-006B-4DF7-B3E8-4EC657124B9F}" srcOrd="3" destOrd="0" parTransId="{3C3B99FD-0BDA-4A55-B56A-B07CE5163018}" sibTransId="{06AFCD13-95D9-4426-8C9A-DBC91A010B9A}"/>
    <dgm:cxn modelId="{804E2EB0-5230-4F94-8BBD-C43D1CF0A51E}" type="presOf" srcId="{ABAA5464-8823-4C6D-A1AC-ABFF929B1456}" destId="{5BC565D5-6350-4D14-AA95-0388AFA524FD}" srcOrd="0" destOrd="3" presId="urn:microsoft.com/office/officeart/2005/8/layout/hProcess7"/>
    <dgm:cxn modelId="{72A843C5-C79C-47DF-B362-AF629D374BAB}" srcId="{62AAF141-084F-4741-9BB5-1CFF526565F7}" destId="{6DA18F25-952C-41CF-8B9A-131F171E1099}" srcOrd="1" destOrd="0" parTransId="{CE815ECD-4016-4872-A87E-3F52A52608DD}" sibTransId="{934E8B8D-2640-4DF5-8C51-B7FA0B2A797A}"/>
    <dgm:cxn modelId="{215AD0C6-93AA-4C19-BDA0-C3AC3F3DC734}" type="presOf" srcId="{62AAF141-084F-4741-9BB5-1CFF526565F7}" destId="{B3E245E6-110E-4A47-8DD9-8F55C68F25FE}" srcOrd="0" destOrd="0" presId="urn:microsoft.com/office/officeart/2005/8/layout/hProcess7"/>
    <dgm:cxn modelId="{3A6376CD-5819-4EA2-98C1-3D8023A06882}" type="presOf" srcId="{9E6C867B-AE5D-4086-B3A5-32F7D56A67DD}" destId="{04D7CEB8-C3CE-4C01-AC5B-2291DFEC9E84}" srcOrd="1" destOrd="0" presId="urn:microsoft.com/office/officeart/2005/8/layout/hProcess7"/>
    <dgm:cxn modelId="{BE7AB2D8-A43A-4BE9-A4DC-0ECFAF114847}" type="presOf" srcId="{9E6C867B-AE5D-4086-B3A5-32F7D56A67DD}" destId="{F6CF0EC9-B8BF-4068-9E61-A447201AD84E}" srcOrd="0" destOrd="0" presId="urn:microsoft.com/office/officeart/2005/8/layout/hProcess7"/>
    <dgm:cxn modelId="{9FD01DDB-1A7D-49D2-B69D-66B1F554B565}" srcId="{F257EFA0-98B6-452A-89A3-F11A83D111C9}" destId="{D0EDD5F5-CCFC-4DCE-86C7-50E170C9C87E}" srcOrd="2" destOrd="0" parTransId="{8570137C-70C0-432E-9A02-8794B75BEAAA}" sibTransId="{D15697E1-9519-43D0-9F8A-82EE15326B75}"/>
    <dgm:cxn modelId="{D63321E0-15CF-4144-AE79-0B0774FDA5FD}" type="presOf" srcId="{D0EDD5F5-CCFC-4DCE-86C7-50E170C9C87E}" destId="{5BC565D5-6350-4D14-AA95-0388AFA524FD}" srcOrd="0" destOrd="2" presId="urn:microsoft.com/office/officeart/2005/8/layout/hProcess7"/>
    <dgm:cxn modelId="{CBC590E5-E15A-4906-B77D-4AD42013A401}" srcId="{62AAF141-084F-4741-9BB5-1CFF526565F7}" destId="{90D3BF8E-4EBD-4451-A6D7-CFB0E1096D94}" srcOrd="2" destOrd="0" parTransId="{47DD18DA-9BB3-4D9A-9AF6-A21A6E0B394D}" sibTransId="{E6E058E9-9EA8-4F52-A418-C042203F43D2}"/>
    <dgm:cxn modelId="{28AA19EB-92CC-4AA7-861F-24FEC98743FB}" srcId="{2FDFAA01-E45F-4473-A439-BACF4FAA5ED8}" destId="{9E6C867B-AE5D-4086-B3A5-32F7D56A67DD}" srcOrd="0" destOrd="0" parTransId="{BA3A09F2-5672-4527-A049-B3D59B54228F}" sibTransId="{DAF1A5CA-F7C3-446F-BC77-81EDCAAE9732}"/>
    <dgm:cxn modelId="{B2FC3BF7-0393-4474-8A97-E98B692E5CA1}" type="presOf" srcId="{DADC0EA4-1F49-4ED5-A5CD-6634BE2EAEF4}" destId="{45479450-B69C-492B-8553-3434966249E7}" srcOrd="0" destOrd="2" presId="urn:microsoft.com/office/officeart/2005/8/layout/hProcess7"/>
    <dgm:cxn modelId="{5E81102D-0A29-439B-B4E6-B8364B761393}" type="presParOf" srcId="{39158DBF-9FA8-481A-80C5-0D37BA92AE6E}" destId="{611B7700-873D-4E7B-9D61-A1DDC9E8BE95}" srcOrd="0" destOrd="0" presId="urn:microsoft.com/office/officeart/2005/8/layout/hProcess7"/>
    <dgm:cxn modelId="{EAC668E2-5B29-4846-BE97-F645651824AB}" type="presParOf" srcId="{611B7700-873D-4E7B-9D61-A1DDC9E8BE95}" destId="{F6CF0EC9-B8BF-4068-9E61-A447201AD84E}" srcOrd="0" destOrd="0" presId="urn:microsoft.com/office/officeart/2005/8/layout/hProcess7"/>
    <dgm:cxn modelId="{6429E3A9-470E-4CB9-8720-8E8F323A7D35}" type="presParOf" srcId="{611B7700-873D-4E7B-9D61-A1DDC9E8BE95}" destId="{04D7CEB8-C3CE-4C01-AC5B-2291DFEC9E84}" srcOrd="1" destOrd="0" presId="urn:microsoft.com/office/officeart/2005/8/layout/hProcess7"/>
    <dgm:cxn modelId="{7CF36771-C5B0-487F-8F6B-EE5C6D67DFDD}" type="presParOf" srcId="{611B7700-873D-4E7B-9D61-A1DDC9E8BE95}" destId="{45479450-B69C-492B-8553-3434966249E7}" srcOrd="2" destOrd="0" presId="urn:microsoft.com/office/officeart/2005/8/layout/hProcess7"/>
    <dgm:cxn modelId="{91D8D48E-B459-47DD-A023-F8B967B293DD}" type="presParOf" srcId="{39158DBF-9FA8-481A-80C5-0D37BA92AE6E}" destId="{505B3981-85E4-4622-846E-80409A1E88EC}" srcOrd="1" destOrd="0" presId="urn:microsoft.com/office/officeart/2005/8/layout/hProcess7"/>
    <dgm:cxn modelId="{3A8687C5-94C9-4F81-B676-34A54C7724CA}" type="presParOf" srcId="{39158DBF-9FA8-481A-80C5-0D37BA92AE6E}" destId="{C98913D7-6602-4E55-A0A4-E3FF3153D0D3}" srcOrd="2" destOrd="0" presId="urn:microsoft.com/office/officeart/2005/8/layout/hProcess7"/>
    <dgm:cxn modelId="{1532B82B-3C9B-4B55-9071-8E13085D2457}" type="presParOf" srcId="{C98913D7-6602-4E55-A0A4-E3FF3153D0D3}" destId="{83CD18C5-0986-4E2C-A33C-D81209BAC9E6}" srcOrd="0" destOrd="0" presId="urn:microsoft.com/office/officeart/2005/8/layout/hProcess7"/>
    <dgm:cxn modelId="{02B675BD-C63A-4280-9007-AC54B9DA8C59}" type="presParOf" srcId="{C98913D7-6602-4E55-A0A4-E3FF3153D0D3}" destId="{0E0EFE06-A09A-424B-9A2A-085021CD285D}" srcOrd="1" destOrd="0" presId="urn:microsoft.com/office/officeart/2005/8/layout/hProcess7"/>
    <dgm:cxn modelId="{70A5CA70-2472-4A16-9C2F-FA37C4008DC1}" type="presParOf" srcId="{C98913D7-6602-4E55-A0A4-E3FF3153D0D3}" destId="{058A64E0-4123-4645-A23E-D09C0E228A77}" srcOrd="2" destOrd="0" presId="urn:microsoft.com/office/officeart/2005/8/layout/hProcess7"/>
    <dgm:cxn modelId="{D24B7B02-3792-4A8F-8597-C8290A95944E}" type="presParOf" srcId="{39158DBF-9FA8-481A-80C5-0D37BA92AE6E}" destId="{0512E4BA-57DA-4E6A-9FE3-C954296F6102}" srcOrd="3" destOrd="0" presId="urn:microsoft.com/office/officeart/2005/8/layout/hProcess7"/>
    <dgm:cxn modelId="{8393CE4A-1D14-404A-9DBE-364B7D9074B4}" type="presParOf" srcId="{39158DBF-9FA8-481A-80C5-0D37BA92AE6E}" destId="{0402EBF5-681E-4BAE-AD0E-2049A0AC4411}" srcOrd="4" destOrd="0" presId="urn:microsoft.com/office/officeart/2005/8/layout/hProcess7"/>
    <dgm:cxn modelId="{41132CCA-8A07-4E76-A55E-68E544110D55}" type="presParOf" srcId="{0402EBF5-681E-4BAE-AD0E-2049A0AC4411}" destId="{B3E245E6-110E-4A47-8DD9-8F55C68F25FE}" srcOrd="0" destOrd="0" presId="urn:microsoft.com/office/officeart/2005/8/layout/hProcess7"/>
    <dgm:cxn modelId="{6174EA4F-54CE-4D85-A955-F846E1531453}" type="presParOf" srcId="{0402EBF5-681E-4BAE-AD0E-2049A0AC4411}" destId="{776B3DF0-262D-401D-82D2-EB38FEBA9BB4}" srcOrd="1" destOrd="0" presId="urn:microsoft.com/office/officeart/2005/8/layout/hProcess7"/>
    <dgm:cxn modelId="{90C49DCE-3FF5-4F19-8E61-54360026A47C}" type="presParOf" srcId="{0402EBF5-681E-4BAE-AD0E-2049A0AC4411}" destId="{0D07E344-72BE-4E15-A873-1D5A30BB5021}" srcOrd="2" destOrd="0" presId="urn:microsoft.com/office/officeart/2005/8/layout/hProcess7"/>
    <dgm:cxn modelId="{144B8F78-F333-4C36-9FFE-A98A7D75C146}" type="presParOf" srcId="{39158DBF-9FA8-481A-80C5-0D37BA92AE6E}" destId="{D9DD0F8A-9662-4668-9D07-143FC956AB5C}" srcOrd="5" destOrd="0" presId="urn:microsoft.com/office/officeart/2005/8/layout/hProcess7"/>
    <dgm:cxn modelId="{385C8EBB-62C8-45D5-915F-A16D057ED4E2}" type="presParOf" srcId="{39158DBF-9FA8-481A-80C5-0D37BA92AE6E}" destId="{4C5E70CA-8843-4D41-BB72-C0DD2041B0CC}" srcOrd="6" destOrd="0" presId="urn:microsoft.com/office/officeart/2005/8/layout/hProcess7"/>
    <dgm:cxn modelId="{2B9A64FE-C088-4CD2-A0BB-CA156D561B45}" type="presParOf" srcId="{4C5E70CA-8843-4D41-BB72-C0DD2041B0CC}" destId="{F8049640-7FC4-4D36-A338-FC47C4162C64}" srcOrd="0" destOrd="0" presId="urn:microsoft.com/office/officeart/2005/8/layout/hProcess7"/>
    <dgm:cxn modelId="{04AAE7E0-641F-4E55-AF10-6821F7EB46F7}" type="presParOf" srcId="{4C5E70CA-8843-4D41-BB72-C0DD2041B0CC}" destId="{E466CAFB-571A-4141-940E-2F4AE4678D8E}" srcOrd="1" destOrd="0" presId="urn:microsoft.com/office/officeart/2005/8/layout/hProcess7"/>
    <dgm:cxn modelId="{FE7FCC2E-3494-49C1-B602-7792A3C4F1F2}" type="presParOf" srcId="{4C5E70CA-8843-4D41-BB72-C0DD2041B0CC}" destId="{52E1E308-306C-457B-BEC9-E4F8F9C6BF71}" srcOrd="2" destOrd="0" presId="urn:microsoft.com/office/officeart/2005/8/layout/hProcess7"/>
    <dgm:cxn modelId="{4BEED59B-65D3-4D93-B963-C770E1254ECF}" type="presParOf" srcId="{39158DBF-9FA8-481A-80C5-0D37BA92AE6E}" destId="{4A79A681-C592-4D00-BC2E-E551A608CB28}" srcOrd="7" destOrd="0" presId="urn:microsoft.com/office/officeart/2005/8/layout/hProcess7"/>
    <dgm:cxn modelId="{DEAAFCD5-4723-4918-8B1A-C12D0081C559}" type="presParOf" srcId="{39158DBF-9FA8-481A-80C5-0D37BA92AE6E}" destId="{172DCDED-7D0A-441E-9B07-92475579E001}" srcOrd="8" destOrd="0" presId="urn:microsoft.com/office/officeart/2005/8/layout/hProcess7"/>
    <dgm:cxn modelId="{1D9F92DB-D332-4B82-AE15-91F7ADDC268F}" type="presParOf" srcId="{172DCDED-7D0A-441E-9B07-92475579E001}" destId="{676B1634-50D1-442F-88B2-5F4099C86CED}" srcOrd="0" destOrd="0" presId="urn:microsoft.com/office/officeart/2005/8/layout/hProcess7"/>
    <dgm:cxn modelId="{9BBB6B94-E5C3-4A83-A175-DE8B2C13115B}" type="presParOf" srcId="{172DCDED-7D0A-441E-9B07-92475579E001}" destId="{00A14A9F-83EA-4CE7-82F5-ECFC56A3AD6F}" srcOrd="1" destOrd="0" presId="urn:microsoft.com/office/officeart/2005/8/layout/hProcess7"/>
    <dgm:cxn modelId="{EF7B1780-8817-4ADE-8B62-2EF3793DDF67}" type="presParOf" srcId="{172DCDED-7D0A-441E-9B07-92475579E001}" destId="{5BC565D5-6350-4D14-AA95-0388AFA524FD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0EE8F0-C615-4419-8C99-98A9A15260BB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39E0D5AB-E2E6-48F3-BBEB-21EBAC069EC2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800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Líderes de Convocatoria</a:t>
          </a:r>
          <a:endParaRPr lang="es-PE" sz="1800" dirty="0">
            <a:solidFill>
              <a:schemeClr val="tx2">
                <a:lumMod val="10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1277A26-DB42-4C6C-B5FC-8AB2FD376AE7}" type="parTrans" cxnId="{818A0480-4F57-45E5-B3CF-CE03A7A51E62}">
      <dgm:prSet/>
      <dgm:spPr/>
      <dgm:t>
        <a:bodyPr/>
        <a:lstStyle/>
        <a:p>
          <a:endParaRPr lang="es-PE" sz="2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B12A45B-7FA6-4DA0-AD0B-BC32ED77D96E}" type="sibTrans" cxnId="{818A0480-4F57-45E5-B3CF-CE03A7A51E62}">
      <dgm:prSet/>
      <dgm:spPr/>
      <dgm:t>
        <a:bodyPr/>
        <a:lstStyle/>
        <a:p>
          <a:endParaRPr lang="es-PE" sz="2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77D383D-D17E-4749-8DC2-0CD769D9D038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800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Líder de Analítica</a:t>
          </a:r>
          <a:endParaRPr lang="es-PE" sz="1800" dirty="0">
            <a:solidFill>
              <a:schemeClr val="tx2">
                <a:lumMod val="10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684BC93-480D-4DCB-ACD7-206062CD0B6C}" type="parTrans" cxnId="{EE0DB036-5285-4C0D-8D79-B69D0D2DD0BD}">
      <dgm:prSet/>
      <dgm:spPr/>
      <dgm:t>
        <a:bodyPr/>
        <a:lstStyle/>
        <a:p>
          <a:endParaRPr lang="es-PE" sz="2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3A0C484-434A-4410-9A70-3BD921B434B9}" type="sibTrans" cxnId="{EE0DB036-5285-4C0D-8D79-B69D0D2DD0BD}">
      <dgm:prSet/>
      <dgm:spPr/>
      <dgm:t>
        <a:bodyPr/>
        <a:lstStyle/>
        <a:p>
          <a:endParaRPr lang="es-PE" sz="2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0E6F1E2-E746-4967-97C3-C4A094165882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800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Líderes de Grupos de Estudio</a:t>
          </a:r>
          <a:endParaRPr lang="es-PE" sz="1800" dirty="0">
            <a:solidFill>
              <a:schemeClr val="tx2">
                <a:lumMod val="10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CF4EEC1-FE9B-4E25-A15A-A137A027BB4E}" type="parTrans" cxnId="{606163B4-3B5E-46FC-BF3C-54000F311A76}">
      <dgm:prSet/>
      <dgm:spPr/>
      <dgm:t>
        <a:bodyPr/>
        <a:lstStyle/>
        <a:p>
          <a:endParaRPr lang="es-PE" sz="2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1D1018B-BE66-4190-80D2-36F9E72F6131}" type="sibTrans" cxnId="{606163B4-3B5E-46FC-BF3C-54000F311A76}">
      <dgm:prSet/>
      <dgm:spPr/>
      <dgm:t>
        <a:bodyPr/>
        <a:lstStyle/>
        <a:p>
          <a:endParaRPr lang="es-PE" sz="2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E9C2651-542D-4C1D-BDB9-5537268424E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600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Integrantes de Grupos de Estudio</a:t>
          </a:r>
          <a:endParaRPr lang="es-PE" sz="1600" dirty="0">
            <a:solidFill>
              <a:schemeClr val="tx2">
                <a:lumMod val="10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4AC7272-5A9A-4CCB-93B5-E06B1D9A11D9}" type="parTrans" cxnId="{4A752618-8DEE-4BCF-8F15-4D74AD86B1FD}">
      <dgm:prSet/>
      <dgm:spPr/>
      <dgm:t>
        <a:bodyPr/>
        <a:lstStyle/>
        <a:p>
          <a:endParaRPr lang="es-PE" sz="2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7EEC26E-389B-4F60-A4E5-084D97CB8698}" type="sibTrans" cxnId="{4A752618-8DEE-4BCF-8F15-4D74AD86B1FD}">
      <dgm:prSet/>
      <dgm:spPr/>
      <dgm:t>
        <a:bodyPr/>
        <a:lstStyle/>
        <a:p>
          <a:endParaRPr lang="es-PE" sz="2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7629811-3DAC-4779-BE52-3663412BAC5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800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Analista de Datos</a:t>
          </a:r>
          <a:endParaRPr lang="es-PE" sz="1800" dirty="0">
            <a:solidFill>
              <a:schemeClr val="tx2">
                <a:lumMod val="10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B8B87D8-9C4B-4A69-B569-574C42D4D07B}" type="parTrans" cxnId="{3F139D55-9C27-4994-9A65-9D05BA0FBEEF}">
      <dgm:prSet/>
      <dgm:spPr/>
      <dgm:t>
        <a:bodyPr/>
        <a:lstStyle/>
        <a:p>
          <a:endParaRPr lang="es-PE" sz="2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72C3732-372C-401C-936F-F40250227DD5}" type="sibTrans" cxnId="{3F139D55-9C27-4994-9A65-9D05BA0FBEEF}">
      <dgm:prSet/>
      <dgm:spPr/>
      <dgm:t>
        <a:bodyPr/>
        <a:lstStyle/>
        <a:p>
          <a:endParaRPr lang="es-PE" sz="2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C8A781B-05DF-48D6-B153-882DB0DBB729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800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Analista de Seguimiento</a:t>
          </a:r>
          <a:endParaRPr lang="es-PE" sz="1800" dirty="0">
            <a:solidFill>
              <a:schemeClr val="tx2">
                <a:lumMod val="10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27EA247-1B6C-4440-84D3-B7E46E472028}" type="parTrans" cxnId="{5D0929AD-C629-449C-8D35-BD5308AA74D9}">
      <dgm:prSet/>
      <dgm:spPr/>
      <dgm:t>
        <a:bodyPr/>
        <a:lstStyle/>
        <a:p>
          <a:endParaRPr lang="es-PE" sz="2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6992A62-C91B-4918-A674-11D0B208D745}" type="sibTrans" cxnId="{5D0929AD-C629-449C-8D35-BD5308AA74D9}">
      <dgm:prSet/>
      <dgm:spPr/>
      <dgm:t>
        <a:bodyPr/>
        <a:lstStyle/>
        <a:p>
          <a:endParaRPr lang="es-PE" sz="2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B6C1EAE-156F-4B5D-8BFC-7EDC972367BE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MX" sz="2400" b="1" dirty="0">
              <a:latin typeface="Verdana" panose="020B0604030504040204" pitchFamily="34" charset="0"/>
              <a:ea typeface="Verdana" panose="020B0604030504040204" pitchFamily="34" charset="0"/>
            </a:rPr>
            <a:t>Convocatoria</a:t>
          </a:r>
          <a:endParaRPr lang="es-PE" sz="24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2403415-E4B4-4269-928A-3E694D966B54}" type="parTrans" cxnId="{A4405943-5FA0-480F-8F3A-53136F1E3E85}">
      <dgm:prSet/>
      <dgm:spPr/>
      <dgm:t>
        <a:bodyPr/>
        <a:lstStyle/>
        <a:p>
          <a:endParaRPr lang="es-PE" sz="2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358AB8A-75D5-4CB2-9C08-A2760919FD15}" type="sibTrans" cxnId="{A4405943-5FA0-480F-8F3A-53136F1E3E85}">
      <dgm:prSet/>
      <dgm:spPr/>
      <dgm:t>
        <a:bodyPr/>
        <a:lstStyle/>
        <a:p>
          <a:endParaRPr lang="es-PE" sz="2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EAF8565-8C46-444E-B1F4-BC504ED8BEF2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MX" sz="2400" b="1" dirty="0">
              <a:latin typeface="Verdana" panose="020B0604030504040204" pitchFamily="34" charset="0"/>
              <a:ea typeface="Verdana" panose="020B0604030504040204" pitchFamily="34" charset="0"/>
            </a:rPr>
            <a:t>Selección</a:t>
          </a:r>
          <a:endParaRPr lang="es-PE" sz="24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87510E1-7DE1-4289-B969-E6D8E11BA7A0}" type="parTrans" cxnId="{22DC3244-53E7-4EC3-836F-63A281D362BD}">
      <dgm:prSet/>
      <dgm:spPr/>
      <dgm:t>
        <a:bodyPr/>
        <a:lstStyle/>
        <a:p>
          <a:endParaRPr lang="es-PE" sz="2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3A15913-2421-4289-8082-C942301E12C7}" type="sibTrans" cxnId="{22DC3244-53E7-4EC3-836F-63A281D362BD}">
      <dgm:prSet/>
      <dgm:spPr/>
      <dgm:t>
        <a:bodyPr/>
        <a:lstStyle/>
        <a:p>
          <a:endParaRPr lang="es-PE" sz="2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CE868D2-9146-4015-95CE-6611B1A7844B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MX" sz="2400" b="1" dirty="0">
              <a:latin typeface="Verdana" panose="020B0604030504040204" pitchFamily="34" charset="0"/>
              <a:ea typeface="Verdana" panose="020B0604030504040204" pitchFamily="34" charset="0"/>
            </a:rPr>
            <a:t>Ejecución</a:t>
          </a:r>
          <a:endParaRPr lang="es-PE" sz="24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CA5F643-3AA9-4301-A8C0-7E2D306872D4}" type="parTrans" cxnId="{8C2B18D3-1E75-4652-B3CC-A9D9709E1400}">
      <dgm:prSet/>
      <dgm:spPr/>
      <dgm:t>
        <a:bodyPr/>
        <a:lstStyle/>
        <a:p>
          <a:endParaRPr lang="es-PE" sz="2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C69D692-67FD-4CCB-B1B6-A9B04C520919}" type="sibTrans" cxnId="{8C2B18D3-1E75-4652-B3CC-A9D9709E1400}">
      <dgm:prSet/>
      <dgm:spPr/>
      <dgm:t>
        <a:bodyPr/>
        <a:lstStyle/>
        <a:p>
          <a:endParaRPr lang="es-PE" sz="2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D427A06-0D74-4077-9578-735E3FA0D488}" type="pres">
      <dgm:prSet presAssocID="{3C0EE8F0-C615-4419-8C99-98A9A15260B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68D90C1-6940-4069-A76E-6C7DC05FB36B}" type="pres">
      <dgm:prSet presAssocID="{3C0EE8F0-C615-4419-8C99-98A9A15260BB}" presName="hierFlow" presStyleCnt="0"/>
      <dgm:spPr/>
    </dgm:pt>
    <dgm:pt modelId="{99B9EA9B-00F3-4823-909A-8905FDD686AB}" type="pres">
      <dgm:prSet presAssocID="{3C0EE8F0-C615-4419-8C99-98A9A15260BB}" presName="firstBuf" presStyleCnt="0"/>
      <dgm:spPr/>
    </dgm:pt>
    <dgm:pt modelId="{2D82F988-0589-4F8F-90EE-5A14D416AB1B}" type="pres">
      <dgm:prSet presAssocID="{3C0EE8F0-C615-4419-8C99-98A9A15260B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1C1861C-CAC3-45AE-AEFF-FFAC3A79FA23}" type="pres">
      <dgm:prSet presAssocID="{39E0D5AB-E2E6-48F3-BBEB-21EBAC069EC2}" presName="Name14" presStyleCnt="0"/>
      <dgm:spPr/>
    </dgm:pt>
    <dgm:pt modelId="{2D56C79C-6ED4-4868-8261-4B1E95F1828C}" type="pres">
      <dgm:prSet presAssocID="{39E0D5AB-E2E6-48F3-BBEB-21EBAC069EC2}" presName="level1Shape" presStyleLbl="node0" presStyleIdx="0" presStyleCnt="1" custScaleX="118091">
        <dgm:presLayoutVars>
          <dgm:chPref val="3"/>
        </dgm:presLayoutVars>
      </dgm:prSet>
      <dgm:spPr/>
    </dgm:pt>
    <dgm:pt modelId="{0083E085-2A38-4D39-AE82-028547F08BF9}" type="pres">
      <dgm:prSet presAssocID="{39E0D5AB-E2E6-48F3-BBEB-21EBAC069EC2}" presName="hierChild2" presStyleCnt="0"/>
      <dgm:spPr/>
    </dgm:pt>
    <dgm:pt modelId="{2892B085-98F1-4480-951A-407E629AC1BB}" type="pres">
      <dgm:prSet presAssocID="{5684BC93-480D-4DCB-ACD7-206062CD0B6C}" presName="Name19" presStyleLbl="parChTrans1D2" presStyleIdx="0" presStyleCnt="2"/>
      <dgm:spPr/>
    </dgm:pt>
    <dgm:pt modelId="{9E6E3C2F-D271-44A3-8DE5-F450D9018E6D}" type="pres">
      <dgm:prSet presAssocID="{F77D383D-D17E-4749-8DC2-0CD769D9D038}" presName="Name21" presStyleCnt="0"/>
      <dgm:spPr/>
    </dgm:pt>
    <dgm:pt modelId="{D72A908F-8754-4274-AD92-00F9FB55CAEF}" type="pres">
      <dgm:prSet presAssocID="{F77D383D-D17E-4749-8DC2-0CD769D9D038}" presName="level2Shape" presStyleLbl="node2" presStyleIdx="0" presStyleCnt="2"/>
      <dgm:spPr/>
    </dgm:pt>
    <dgm:pt modelId="{AC231F47-101F-47AF-B0DE-8DEA06FD13BB}" type="pres">
      <dgm:prSet presAssocID="{F77D383D-D17E-4749-8DC2-0CD769D9D038}" presName="hierChild3" presStyleCnt="0"/>
      <dgm:spPr/>
    </dgm:pt>
    <dgm:pt modelId="{7C9790F2-C411-48B1-B32E-EE57B147DE3F}" type="pres">
      <dgm:prSet presAssocID="{3CF4EEC1-FE9B-4E25-A15A-A137A027BB4E}" presName="Name19" presStyleLbl="parChTrans1D3" presStyleIdx="0" presStyleCnt="3"/>
      <dgm:spPr/>
    </dgm:pt>
    <dgm:pt modelId="{518AFFD4-D459-4363-ADB3-3D57ED1080AD}" type="pres">
      <dgm:prSet presAssocID="{D0E6F1E2-E746-4967-97C3-C4A094165882}" presName="Name21" presStyleCnt="0"/>
      <dgm:spPr/>
    </dgm:pt>
    <dgm:pt modelId="{6F2F58B1-DF9C-4628-A156-7FA5A76FA6CA}" type="pres">
      <dgm:prSet presAssocID="{D0E6F1E2-E746-4967-97C3-C4A094165882}" presName="level2Shape" presStyleLbl="node3" presStyleIdx="0" presStyleCnt="3"/>
      <dgm:spPr/>
    </dgm:pt>
    <dgm:pt modelId="{B8F4AD09-68AC-499D-81F0-FC5A6068EBDB}" type="pres">
      <dgm:prSet presAssocID="{D0E6F1E2-E746-4967-97C3-C4A094165882}" presName="hierChild3" presStyleCnt="0"/>
      <dgm:spPr/>
    </dgm:pt>
    <dgm:pt modelId="{DECE1412-BE3D-4D30-952D-B90EB590858E}" type="pres">
      <dgm:prSet presAssocID="{C4AC7272-5A9A-4CCB-93B5-E06B1D9A11D9}" presName="Name19" presStyleLbl="parChTrans1D3" presStyleIdx="1" presStyleCnt="3"/>
      <dgm:spPr/>
    </dgm:pt>
    <dgm:pt modelId="{AC49CFC5-7374-4A3B-ADFC-290FF1C73684}" type="pres">
      <dgm:prSet presAssocID="{2E9C2651-542D-4C1D-BDB9-5537268424EF}" presName="Name21" presStyleCnt="0"/>
      <dgm:spPr/>
    </dgm:pt>
    <dgm:pt modelId="{79A9150E-1B41-4550-9837-0AD1E2E91042}" type="pres">
      <dgm:prSet presAssocID="{2E9C2651-542D-4C1D-BDB9-5537268424EF}" presName="level2Shape" presStyleLbl="node3" presStyleIdx="1" presStyleCnt="3"/>
      <dgm:spPr/>
    </dgm:pt>
    <dgm:pt modelId="{B74F5230-A3BE-41FA-985A-4DBFE1ECA844}" type="pres">
      <dgm:prSet presAssocID="{2E9C2651-542D-4C1D-BDB9-5537268424EF}" presName="hierChild3" presStyleCnt="0"/>
      <dgm:spPr/>
    </dgm:pt>
    <dgm:pt modelId="{017BE28B-4824-4117-B90C-CDA35F1F925B}" type="pres">
      <dgm:prSet presAssocID="{2B8B87D8-9C4B-4A69-B569-574C42D4D07B}" presName="Name19" presStyleLbl="parChTrans1D2" presStyleIdx="1" presStyleCnt="2"/>
      <dgm:spPr/>
    </dgm:pt>
    <dgm:pt modelId="{572792C1-06C4-4012-9657-235B5DD845BE}" type="pres">
      <dgm:prSet presAssocID="{D7629811-3DAC-4779-BE52-3663412BAC54}" presName="Name21" presStyleCnt="0"/>
      <dgm:spPr/>
    </dgm:pt>
    <dgm:pt modelId="{8331F938-A1A1-4421-8BFF-C780B8A88AC8}" type="pres">
      <dgm:prSet presAssocID="{D7629811-3DAC-4779-BE52-3663412BAC54}" presName="level2Shape" presStyleLbl="node2" presStyleIdx="1" presStyleCnt="2"/>
      <dgm:spPr/>
    </dgm:pt>
    <dgm:pt modelId="{B974F6D7-7F5A-4427-AA4E-E9CCB7C52E31}" type="pres">
      <dgm:prSet presAssocID="{D7629811-3DAC-4779-BE52-3663412BAC54}" presName="hierChild3" presStyleCnt="0"/>
      <dgm:spPr/>
    </dgm:pt>
    <dgm:pt modelId="{00E55F44-085D-4C39-BDEB-C9A4F358DC0C}" type="pres">
      <dgm:prSet presAssocID="{927EA247-1B6C-4440-84D3-B7E46E472028}" presName="Name19" presStyleLbl="parChTrans1D3" presStyleIdx="2" presStyleCnt="3"/>
      <dgm:spPr/>
    </dgm:pt>
    <dgm:pt modelId="{F9318154-94F8-45E1-AE3A-7FE0A7170864}" type="pres">
      <dgm:prSet presAssocID="{8C8A781B-05DF-48D6-B153-882DB0DBB729}" presName="Name21" presStyleCnt="0"/>
      <dgm:spPr/>
    </dgm:pt>
    <dgm:pt modelId="{78CC2B51-DCFC-40EE-BD0F-518D72A47549}" type="pres">
      <dgm:prSet presAssocID="{8C8A781B-05DF-48D6-B153-882DB0DBB729}" presName="level2Shape" presStyleLbl="node3" presStyleIdx="2" presStyleCnt="3" custScaleX="121386"/>
      <dgm:spPr/>
    </dgm:pt>
    <dgm:pt modelId="{EA613A54-96E8-43A0-996C-1E6DA292E8D7}" type="pres">
      <dgm:prSet presAssocID="{8C8A781B-05DF-48D6-B153-882DB0DBB729}" presName="hierChild3" presStyleCnt="0"/>
      <dgm:spPr/>
    </dgm:pt>
    <dgm:pt modelId="{465EE3DF-4907-4499-9399-A02974AFCD48}" type="pres">
      <dgm:prSet presAssocID="{3C0EE8F0-C615-4419-8C99-98A9A15260BB}" presName="bgShapesFlow" presStyleCnt="0"/>
      <dgm:spPr/>
    </dgm:pt>
    <dgm:pt modelId="{9EB55E4E-8347-4D2B-870F-BF5FF724BD64}" type="pres">
      <dgm:prSet presAssocID="{6B6C1EAE-156F-4B5D-8BFC-7EDC972367BE}" presName="rectComp" presStyleCnt="0"/>
      <dgm:spPr/>
    </dgm:pt>
    <dgm:pt modelId="{4646B351-3628-4441-AC1C-605C1413AF60}" type="pres">
      <dgm:prSet presAssocID="{6B6C1EAE-156F-4B5D-8BFC-7EDC972367BE}" presName="bgRect" presStyleLbl="bgShp" presStyleIdx="0" presStyleCnt="3" custLinFactNeighborX="14615" custLinFactNeighborY="5968"/>
      <dgm:spPr/>
    </dgm:pt>
    <dgm:pt modelId="{1C6F8844-B14A-4911-8391-7FB96C5E376D}" type="pres">
      <dgm:prSet presAssocID="{6B6C1EAE-156F-4B5D-8BFC-7EDC972367BE}" presName="bgRectTx" presStyleLbl="bgShp" presStyleIdx="0" presStyleCnt="3">
        <dgm:presLayoutVars>
          <dgm:bulletEnabled val="1"/>
        </dgm:presLayoutVars>
      </dgm:prSet>
      <dgm:spPr/>
    </dgm:pt>
    <dgm:pt modelId="{DACA4908-18F9-4465-A3B0-B85B931F4828}" type="pres">
      <dgm:prSet presAssocID="{6B6C1EAE-156F-4B5D-8BFC-7EDC972367BE}" presName="spComp" presStyleCnt="0"/>
      <dgm:spPr/>
    </dgm:pt>
    <dgm:pt modelId="{0950D48F-ED9B-4211-9D14-8757301E99D3}" type="pres">
      <dgm:prSet presAssocID="{6B6C1EAE-156F-4B5D-8BFC-7EDC972367BE}" presName="vSp" presStyleCnt="0"/>
      <dgm:spPr/>
    </dgm:pt>
    <dgm:pt modelId="{5D4B1367-FF1F-461C-85D5-1869C9F43BC2}" type="pres">
      <dgm:prSet presAssocID="{5EAF8565-8C46-444E-B1F4-BC504ED8BEF2}" presName="rectComp" presStyleCnt="0"/>
      <dgm:spPr/>
    </dgm:pt>
    <dgm:pt modelId="{0BBA5131-EF53-41F6-AF1B-57044A6D6853}" type="pres">
      <dgm:prSet presAssocID="{5EAF8565-8C46-444E-B1F4-BC504ED8BEF2}" presName="bgRect" presStyleLbl="bgShp" presStyleIdx="1" presStyleCnt="3"/>
      <dgm:spPr/>
    </dgm:pt>
    <dgm:pt modelId="{E32076A6-0BB9-48BD-9CE6-776EA728A668}" type="pres">
      <dgm:prSet presAssocID="{5EAF8565-8C46-444E-B1F4-BC504ED8BEF2}" presName="bgRectTx" presStyleLbl="bgShp" presStyleIdx="1" presStyleCnt="3">
        <dgm:presLayoutVars>
          <dgm:bulletEnabled val="1"/>
        </dgm:presLayoutVars>
      </dgm:prSet>
      <dgm:spPr/>
    </dgm:pt>
    <dgm:pt modelId="{D00AC5C1-5ED7-4EFE-B706-1B6D444C7B42}" type="pres">
      <dgm:prSet presAssocID="{5EAF8565-8C46-444E-B1F4-BC504ED8BEF2}" presName="spComp" presStyleCnt="0"/>
      <dgm:spPr/>
    </dgm:pt>
    <dgm:pt modelId="{F24A11AC-5715-4509-8195-39F5AF8CE40D}" type="pres">
      <dgm:prSet presAssocID="{5EAF8565-8C46-444E-B1F4-BC504ED8BEF2}" presName="vSp" presStyleCnt="0"/>
      <dgm:spPr/>
    </dgm:pt>
    <dgm:pt modelId="{B78A9322-44F3-4951-8F69-B0B396B62384}" type="pres">
      <dgm:prSet presAssocID="{8CE868D2-9146-4015-95CE-6611B1A7844B}" presName="rectComp" presStyleCnt="0"/>
      <dgm:spPr/>
    </dgm:pt>
    <dgm:pt modelId="{0A059709-BA45-402B-848E-DFEF83B6907E}" type="pres">
      <dgm:prSet presAssocID="{8CE868D2-9146-4015-95CE-6611B1A7844B}" presName="bgRect" presStyleLbl="bgShp" presStyleIdx="2" presStyleCnt="3" custLinFactNeighborY="1778"/>
      <dgm:spPr/>
    </dgm:pt>
    <dgm:pt modelId="{3C74AC1C-90D7-4338-AD82-3A7B7237C4AB}" type="pres">
      <dgm:prSet presAssocID="{8CE868D2-9146-4015-95CE-6611B1A7844B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F9801E0D-F98E-46F9-B2A5-76F6F1A399AC}" type="presOf" srcId="{5EAF8565-8C46-444E-B1F4-BC504ED8BEF2}" destId="{E32076A6-0BB9-48BD-9CE6-776EA728A668}" srcOrd="1" destOrd="0" presId="urn:microsoft.com/office/officeart/2005/8/layout/hierarchy6"/>
    <dgm:cxn modelId="{C44C4C12-E554-4C36-B727-0EB4925C66D5}" type="presOf" srcId="{2E9C2651-542D-4C1D-BDB9-5537268424EF}" destId="{79A9150E-1B41-4550-9837-0AD1E2E91042}" srcOrd="0" destOrd="0" presId="urn:microsoft.com/office/officeart/2005/8/layout/hierarchy6"/>
    <dgm:cxn modelId="{5FB6B213-696C-4257-A7BF-E26F5370CF3C}" type="presOf" srcId="{5684BC93-480D-4DCB-ACD7-206062CD0B6C}" destId="{2892B085-98F1-4480-951A-407E629AC1BB}" srcOrd="0" destOrd="0" presId="urn:microsoft.com/office/officeart/2005/8/layout/hierarchy6"/>
    <dgm:cxn modelId="{4A752618-8DEE-4BCF-8F15-4D74AD86B1FD}" srcId="{F77D383D-D17E-4749-8DC2-0CD769D9D038}" destId="{2E9C2651-542D-4C1D-BDB9-5537268424EF}" srcOrd="1" destOrd="0" parTransId="{C4AC7272-5A9A-4CCB-93B5-E06B1D9A11D9}" sibTransId="{F7EEC26E-389B-4F60-A4E5-084D97CB8698}"/>
    <dgm:cxn modelId="{E816651A-FF61-4274-A51D-AD60848BB48D}" type="presOf" srcId="{6B6C1EAE-156F-4B5D-8BFC-7EDC972367BE}" destId="{4646B351-3628-4441-AC1C-605C1413AF60}" srcOrd="0" destOrd="0" presId="urn:microsoft.com/office/officeart/2005/8/layout/hierarchy6"/>
    <dgm:cxn modelId="{DD2D6629-1E4D-47A7-9F04-5ECA9679A20F}" type="presOf" srcId="{2B8B87D8-9C4B-4A69-B569-574C42D4D07B}" destId="{017BE28B-4824-4117-B90C-CDA35F1F925B}" srcOrd="0" destOrd="0" presId="urn:microsoft.com/office/officeart/2005/8/layout/hierarchy6"/>
    <dgm:cxn modelId="{74D3452C-391F-433E-9AEC-9ADBE255872A}" type="presOf" srcId="{F77D383D-D17E-4749-8DC2-0CD769D9D038}" destId="{D72A908F-8754-4274-AD92-00F9FB55CAEF}" srcOrd="0" destOrd="0" presId="urn:microsoft.com/office/officeart/2005/8/layout/hierarchy6"/>
    <dgm:cxn modelId="{EE0DB036-5285-4C0D-8D79-B69D0D2DD0BD}" srcId="{39E0D5AB-E2E6-48F3-BBEB-21EBAC069EC2}" destId="{F77D383D-D17E-4749-8DC2-0CD769D9D038}" srcOrd="0" destOrd="0" parTransId="{5684BC93-480D-4DCB-ACD7-206062CD0B6C}" sibTransId="{03A0C484-434A-4410-9A70-3BD921B434B9}"/>
    <dgm:cxn modelId="{688F4A42-BF59-4083-B988-C962415F9152}" type="presOf" srcId="{D0E6F1E2-E746-4967-97C3-C4A094165882}" destId="{6F2F58B1-DF9C-4628-A156-7FA5A76FA6CA}" srcOrd="0" destOrd="0" presId="urn:microsoft.com/office/officeart/2005/8/layout/hierarchy6"/>
    <dgm:cxn modelId="{A4405943-5FA0-480F-8F3A-53136F1E3E85}" srcId="{3C0EE8F0-C615-4419-8C99-98A9A15260BB}" destId="{6B6C1EAE-156F-4B5D-8BFC-7EDC972367BE}" srcOrd="1" destOrd="0" parTransId="{62403415-E4B4-4269-928A-3E694D966B54}" sibTransId="{6358AB8A-75D5-4CB2-9C08-A2760919FD15}"/>
    <dgm:cxn modelId="{22DC3244-53E7-4EC3-836F-63A281D362BD}" srcId="{3C0EE8F0-C615-4419-8C99-98A9A15260BB}" destId="{5EAF8565-8C46-444E-B1F4-BC504ED8BEF2}" srcOrd="2" destOrd="0" parTransId="{887510E1-7DE1-4289-B969-E6D8E11BA7A0}" sibTransId="{23A15913-2421-4289-8082-C942301E12C7}"/>
    <dgm:cxn modelId="{175D7853-A852-4180-9841-574243A7C034}" type="presOf" srcId="{6B6C1EAE-156F-4B5D-8BFC-7EDC972367BE}" destId="{1C6F8844-B14A-4911-8391-7FB96C5E376D}" srcOrd="1" destOrd="0" presId="urn:microsoft.com/office/officeart/2005/8/layout/hierarchy6"/>
    <dgm:cxn modelId="{3F139D55-9C27-4994-9A65-9D05BA0FBEEF}" srcId="{39E0D5AB-E2E6-48F3-BBEB-21EBAC069EC2}" destId="{D7629811-3DAC-4779-BE52-3663412BAC54}" srcOrd="1" destOrd="0" parTransId="{2B8B87D8-9C4B-4A69-B569-574C42D4D07B}" sibTransId="{772C3732-372C-401C-936F-F40250227DD5}"/>
    <dgm:cxn modelId="{F43D6E76-780E-49AB-B40E-113695161226}" type="presOf" srcId="{8CE868D2-9146-4015-95CE-6611B1A7844B}" destId="{3C74AC1C-90D7-4338-AD82-3A7B7237C4AB}" srcOrd="1" destOrd="0" presId="urn:microsoft.com/office/officeart/2005/8/layout/hierarchy6"/>
    <dgm:cxn modelId="{818A0480-4F57-45E5-B3CF-CE03A7A51E62}" srcId="{3C0EE8F0-C615-4419-8C99-98A9A15260BB}" destId="{39E0D5AB-E2E6-48F3-BBEB-21EBAC069EC2}" srcOrd="0" destOrd="0" parTransId="{E1277A26-DB42-4C6C-B5FC-8AB2FD376AE7}" sibTransId="{9B12A45B-7FA6-4DA0-AD0B-BC32ED77D96E}"/>
    <dgm:cxn modelId="{6B8A7F82-655B-42A9-B8E4-F2769E5D3607}" type="presOf" srcId="{D7629811-3DAC-4779-BE52-3663412BAC54}" destId="{8331F938-A1A1-4421-8BFF-C780B8A88AC8}" srcOrd="0" destOrd="0" presId="urn:microsoft.com/office/officeart/2005/8/layout/hierarchy6"/>
    <dgm:cxn modelId="{1F27A894-80E3-419B-9FE7-CDFA9AACDE51}" type="presOf" srcId="{3C0EE8F0-C615-4419-8C99-98A9A15260BB}" destId="{5D427A06-0D74-4077-9578-735E3FA0D488}" srcOrd="0" destOrd="0" presId="urn:microsoft.com/office/officeart/2005/8/layout/hierarchy6"/>
    <dgm:cxn modelId="{5D0929AD-C629-449C-8D35-BD5308AA74D9}" srcId="{D7629811-3DAC-4779-BE52-3663412BAC54}" destId="{8C8A781B-05DF-48D6-B153-882DB0DBB729}" srcOrd="0" destOrd="0" parTransId="{927EA247-1B6C-4440-84D3-B7E46E472028}" sibTransId="{B6992A62-C91B-4918-A674-11D0B208D745}"/>
    <dgm:cxn modelId="{4E9332B4-8133-480E-89A0-60719DD24424}" type="presOf" srcId="{8C8A781B-05DF-48D6-B153-882DB0DBB729}" destId="{78CC2B51-DCFC-40EE-BD0F-518D72A47549}" srcOrd="0" destOrd="0" presId="urn:microsoft.com/office/officeart/2005/8/layout/hierarchy6"/>
    <dgm:cxn modelId="{606163B4-3B5E-46FC-BF3C-54000F311A76}" srcId="{F77D383D-D17E-4749-8DC2-0CD769D9D038}" destId="{D0E6F1E2-E746-4967-97C3-C4A094165882}" srcOrd="0" destOrd="0" parTransId="{3CF4EEC1-FE9B-4E25-A15A-A137A027BB4E}" sibTransId="{11D1018B-BE66-4190-80D2-36F9E72F6131}"/>
    <dgm:cxn modelId="{84068CC5-7F20-4357-AAFB-C9642A9D19E9}" type="presOf" srcId="{C4AC7272-5A9A-4CCB-93B5-E06B1D9A11D9}" destId="{DECE1412-BE3D-4D30-952D-B90EB590858E}" srcOrd="0" destOrd="0" presId="urn:microsoft.com/office/officeart/2005/8/layout/hierarchy6"/>
    <dgm:cxn modelId="{9218F2D0-5930-4149-877F-3C511B50A3D9}" type="presOf" srcId="{39E0D5AB-E2E6-48F3-BBEB-21EBAC069EC2}" destId="{2D56C79C-6ED4-4868-8261-4B1E95F1828C}" srcOrd="0" destOrd="0" presId="urn:microsoft.com/office/officeart/2005/8/layout/hierarchy6"/>
    <dgm:cxn modelId="{8C2B18D3-1E75-4652-B3CC-A9D9709E1400}" srcId="{3C0EE8F0-C615-4419-8C99-98A9A15260BB}" destId="{8CE868D2-9146-4015-95CE-6611B1A7844B}" srcOrd="3" destOrd="0" parTransId="{FCA5F643-3AA9-4301-A8C0-7E2D306872D4}" sibTransId="{FC69D692-67FD-4CCB-B1B6-A9B04C520919}"/>
    <dgm:cxn modelId="{05DA93EA-F22C-4498-8661-3C5B7BB82A0F}" type="presOf" srcId="{927EA247-1B6C-4440-84D3-B7E46E472028}" destId="{00E55F44-085D-4C39-BDEB-C9A4F358DC0C}" srcOrd="0" destOrd="0" presId="urn:microsoft.com/office/officeart/2005/8/layout/hierarchy6"/>
    <dgm:cxn modelId="{DD500FF7-732B-4251-936D-DEC4233BAFAF}" type="presOf" srcId="{8CE868D2-9146-4015-95CE-6611B1A7844B}" destId="{0A059709-BA45-402B-848E-DFEF83B6907E}" srcOrd="0" destOrd="0" presId="urn:microsoft.com/office/officeart/2005/8/layout/hierarchy6"/>
    <dgm:cxn modelId="{B933F3F7-25B4-4BC1-9C9A-8CF3D80F5182}" type="presOf" srcId="{3CF4EEC1-FE9B-4E25-A15A-A137A027BB4E}" destId="{7C9790F2-C411-48B1-B32E-EE57B147DE3F}" srcOrd="0" destOrd="0" presId="urn:microsoft.com/office/officeart/2005/8/layout/hierarchy6"/>
    <dgm:cxn modelId="{41C4CCFB-77BB-40AC-B0AA-15F406463FB1}" type="presOf" srcId="{5EAF8565-8C46-444E-B1F4-BC504ED8BEF2}" destId="{0BBA5131-EF53-41F6-AF1B-57044A6D6853}" srcOrd="0" destOrd="0" presId="urn:microsoft.com/office/officeart/2005/8/layout/hierarchy6"/>
    <dgm:cxn modelId="{3DB0BCCA-CEDB-496D-857C-187E6A11BBCF}" type="presParOf" srcId="{5D427A06-0D74-4077-9578-735E3FA0D488}" destId="{668D90C1-6940-4069-A76E-6C7DC05FB36B}" srcOrd="0" destOrd="0" presId="urn:microsoft.com/office/officeart/2005/8/layout/hierarchy6"/>
    <dgm:cxn modelId="{74A1FBA1-8EB4-412A-8E4B-7C154C7479EE}" type="presParOf" srcId="{668D90C1-6940-4069-A76E-6C7DC05FB36B}" destId="{99B9EA9B-00F3-4823-909A-8905FDD686AB}" srcOrd="0" destOrd="0" presId="urn:microsoft.com/office/officeart/2005/8/layout/hierarchy6"/>
    <dgm:cxn modelId="{02408D81-E307-49A4-A192-A8ECA9FA6172}" type="presParOf" srcId="{668D90C1-6940-4069-A76E-6C7DC05FB36B}" destId="{2D82F988-0589-4F8F-90EE-5A14D416AB1B}" srcOrd="1" destOrd="0" presId="urn:microsoft.com/office/officeart/2005/8/layout/hierarchy6"/>
    <dgm:cxn modelId="{84AB78F1-E786-4D43-9130-D4C337BFD677}" type="presParOf" srcId="{2D82F988-0589-4F8F-90EE-5A14D416AB1B}" destId="{61C1861C-CAC3-45AE-AEFF-FFAC3A79FA23}" srcOrd="0" destOrd="0" presId="urn:microsoft.com/office/officeart/2005/8/layout/hierarchy6"/>
    <dgm:cxn modelId="{874F86BD-0B09-4187-9A14-98549DCC469F}" type="presParOf" srcId="{61C1861C-CAC3-45AE-AEFF-FFAC3A79FA23}" destId="{2D56C79C-6ED4-4868-8261-4B1E95F1828C}" srcOrd="0" destOrd="0" presId="urn:microsoft.com/office/officeart/2005/8/layout/hierarchy6"/>
    <dgm:cxn modelId="{3FA42225-481A-4FEC-B8C6-C7D0C39462FD}" type="presParOf" srcId="{61C1861C-CAC3-45AE-AEFF-FFAC3A79FA23}" destId="{0083E085-2A38-4D39-AE82-028547F08BF9}" srcOrd="1" destOrd="0" presId="urn:microsoft.com/office/officeart/2005/8/layout/hierarchy6"/>
    <dgm:cxn modelId="{F49596A4-DCFE-474B-8709-5E508A0948EC}" type="presParOf" srcId="{0083E085-2A38-4D39-AE82-028547F08BF9}" destId="{2892B085-98F1-4480-951A-407E629AC1BB}" srcOrd="0" destOrd="0" presId="urn:microsoft.com/office/officeart/2005/8/layout/hierarchy6"/>
    <dgm:cxn modelId="{D874C464-BE1D-429F-AA72-5986B1D2378B}" type="presParOf" srcId="{0083E085-2A38-4D39-AE82-028547F08BF9}" destId="{9E6E3C2F-D271-44A3-8DE5-F450D9018E6D}" srcOrd="1" destOrd="0" presId="urn:microsoft.com/office/officeart/2005/8/layout/hierarchy6"/>
    <dgm:cxn modelId="{CDD21879-A7BF-4086-95F3-7C5A3335764E}" type="presParOf" srcId="{9E6E3C2F-D271-44A3-8DE5-F450D9018E6D}" destId="{D72A908F-8754-4274-AD92-00F9FB55CAEF}" srcOrd="0" destOrd="0" presId="urn:microsoft.com/office/officeart/2005/8/layout/hierarchy6"/>
    <dgm:cxn modelId="{3DF6488F-5EBC-4C26-A49A-284B2D68CCA3}" type="presParOf" srcId="{9E6E3C2F-D271-44A3-8DE5-F450D9018E6D}" destId="{AC231F47-101F-47AF-B0DE-8DEA06FD13BB}" srcOrd="1" destOrd="0" presId="urn:microsoft.com/office/officeart/2005/8/layout/hierarchy6"/>
    <dgm:cxn modelId="{E990B7DB-25DA-468C-AF32-B458FE6A6978}" type="presParOf" srcId="{AC231F47-101F-47AF-B0DE-8DEA06FD13BB}" destId="{7C9790F2-C411-48B1-B32E-EE57B147DE3F}" srcOrd="0" destOrd="0" presId="urn:microsoft.com/office/officeart/2005/8/layout/hierarchy6"/>
    <dgm:cxn modelId="{1153A7B6-471A-4423-854E-4BC73334B461}" type="presParOf" srcId="{AC231F47-101F-47AF-B0DE-8DEA06FD13BB}" destId="{518AFFD4-D459-4363-ADB3-3D57ED1080AD}" srcOrd="1" destOrd="0" presId="urn:microsoft.com/office/officeart/2005/8/layout/hierarchy6"/>
    <dgm:cxn modelId="{714CC9AB-AFB9-4017-9D08-38F0A9515255}" type="presParOf" srcId="{518AFFD4-D459-4363-ADB3-3D57ED1080AD}" destId="{6F2F58B1-DF9C-4628-A156-7FA5A76FA6CA}" srcOrd="0" destOrd="0" presId="urn:microsoft.com/office/officeart/2005/8/layout/hierarchy6"/>
    <dgm:cxn modelId="{EF83E31E-6098-4933-86F5-96AA93C62FD2}" type="presParOf" srcId="{518AFFD4-D459-4363-ADB3-3D57ED1080AD}" destId="{B8F4AD09-68AC-499D-81F0-FC5A6068EBDB}" srcOrd="1" destOrd="0" presId="urn:microsoft.com/office/officeart/2005/8/layout/hierarchy6"/>
    <dgm:cxn modelId="{23655713-D96E-4261-95F8-2BF7989FA411}" type="presParOf" srcId="{AC231F47-101F-47AF-B0DE-8DEA06FD13BB}" destId="{DECE1412-BE3D-4D30-952D-B90EB590858E}" srcOrd="2" destOrd="0" presId="urn:microsoft.com/office/officeart/2005/8/layout/hierarchy6"/>
    <dgm:cxn modelId="{C9813292-FA05-4AD1-B23E-E14C90AD19CC}" type="presParOf" srcId="{AC231F47-101F-47AF-B0DE-8DEA06FD13BB}" destId="{AC49CFC5-7374-4A3B-ADFC-290FF1C73684}" srcOrd="3" destOrd="0" presId="urn:microsoft.com/office/officeart/2005/8/layout/hierarchy6"/>
    <dgm:cxn modelId="{87F38E5F-531A-4083-9AEC-5B2C3DFBBC4D}" type="presParOf" srcId="{AC49CFC5-7374-4A3B-ADFC-290FF1C73684}" destId="{79A9150E-1B41-4550-9837-0AD1E2E91042}" srcOrd="0" destOrd="0" presId="urn:microsoft.com/office/officeart/2005/8/layout/hierarchy6"/>
    <dgm:cxn modelId="{5A7885CE-1973-45CC-887D-BBC1AE08A2F8}" type="presParOf" srcId="{AC49CFC5-7374-4A3B-ADFC-290FF1C73684}" destId="{B74F5230-A3BE-41FA-985A-4DBFE1ECA844}" srcOrd="1" destOrd="0" presId="urn:microsoft.com/office/officeart/2005/8/layout/hierarchy6"/>
    <dgm:cxn modelId="{FBE396B8-0C80-4AAA-8EE0-73C8560689F0}" type="presParOf" srcId="{0083E085-2A38-4D39-AE82-028547F08BF9}" destId="{017BE28B-4824-4117-B90C-CDA35F1F925B}" srcOrd="2" destOrd="0" presId="urn:microsoft.com/office/officeart/2005/8/layout/hierarchy6"/>
    <dgm:cxn modelId="{96EB223C-45EB-43C5-82CE-2B363C0A65FB}" type="presParOf" srcId="{0083E085-2A38-4D39-AE82-028547F08BF9}" destId="{572792C1-06C4-4012-9657-235B5DD845BE}" srcOrd="3" destOrd="0" presId="urn:microsoft.com/office/officeart/2005/8/layout/hierarchy6"/>
    <dgm:cxn modelId="{6FF18804-1989-4088-9133-38DCE281C0F2}" type="presParOf" srcId="{572792C1-06C4-4012-9657-235B5DD845BE}" destId="{8331F938-A1A1-4421-8BFF-C780B8A88AC8}" srcOrd="0" destOrd="0" presId="urn:microsoft.com/office/officeart/2005/8/layout/hierarchy6"/>
    <dgm:cxn modelId="{57F4FC19-DCE5-439A-B78D-A829F6F553A2}" type="presParOf" srcId="{572792C1-06C4-4012-9657-235B5DD845BE}" destId="{B974F6D7-7F5A-4427-AA4E-E9CCB7C52E31}" srcOrd="1" destOrd="0" presId="urn:microsoft.com/office/officeart/2005/8/layout/hierarchy6"/>
    <dgm:cxn modelId="{E97F9EC6-8E94-4B17-B74A-571A175E445D}" type="presParOf" srcId="{B974F6D7-7F5A-4427-AA4E-E9CCB7C52E31}" destId="{00E55F44-085D-4C39-BDEB-C9A4F358DC0C}" srcOrd="0" destOrd="0" presId="urn:microsoft.com/office/officeart/2005/8/layout/hierarchy6"/>
    <dgm:cxn modelId="{FA746616-4405-4D9C-B6C3-C60A209C95AA}" type="presParOf" srcId="{B974F6D7-7F5A-4427-AA4E-E9CCB7C52E31}" destId="{F9318154-94F8-45E1-AE3A-7FE0A7170864}" srcOrd="1" destOrd="0" presId="urn:microsoft.com/office/officeart/2005/8/layout/hierarchy6"/>
    <dgm:cxn modelId="{6F70DEE6-A0FB-41CA-BD49-44FE69BC161D}" type="presParOf" srcId="{F9318154-94F8-45E1-AE3A-7FE0A7170864}" destId="{78CC2B51-DCFC-40EE-BD0F-518D72A47549}" srcOrd="0" destOrd="0" presId="urn:microsoft.com/office/officeart/2005/8/layout/hierarchy6"/>
    <dgm:cxn modelId="{45ECDDC7-1742-4EC8-A4F5-5C394C1BE953}" type="presParOf" srcId="{F9318154-94F8-45E1-AE3A-7FE0A7170864}" destId="{EA613A54-96E8-43A0-996C-1E6DA292E8D7}" srcOrd="1" destOrd="0" presId="urn:microsoft.com/office/officeart/2005/8/layout/hierarchy6"/>
    <dgm:cxn modelId="{5E1973D1-B7D5-4EBB-BF3C-07A8C5B2E3EF}" type="presParOf" srcId="{5D427A06-0D74-4077-9578-735E3FA0D488}" destId="{465EE3DF-4907-4499-9399-A02974AFCD48}" srcOrd="1" destOrd="0" presId="urn:microsoft.com/office/officeart/2005/8/layout/hierarchy6"/>
    <dgm:cxn modelId="{7501F069-F7E3-409D-8816-68AB9E5F75DA}" type="presParOf" srcId="{465EE3DF-4907-4499-9399-A02974AFCD48}" destId="{9EB55E4E-8347-4D2B-870F-BF5FF724BD64}" srcOrd="0" destOrd="0" presId="urn:microsoft.com/office/officeart/2005/8/layout/hierarchy6"/>
    <dgm:cxn modelId="{FFB30B60-8095-4E21-8AB0-DB45A32F2BF4}" type="presParOf" srcId="{9EB55E4E-8347-4D2B-870F-BF5FF724BD64}" destId="{4646B351-3628-4441-AC1C-605C1413AF60}" srcOrd="0" destOrd="0" presId="urn:microsoft.com/office/officeart/2005/8/layout/hierarchy6"/>
    <dgm:cxn modelId="{C29892D2-C7DC-4E1A-8CA6-3AF773FCE56E}" type="presParOf" srcId="{9EB55E4E-8347-4D2B-870F-BF5FF724BD64}" destId="{1C6F8844-B14A-4911-8391-7FB96C5E376D}" srcOrd="1" destOrd="0" presId="urn:microsoft.com/office/officeart/2005/8/layout/hierarchy6"/>
    <dgm:cxn modelId="{7EACA89A-8F2A-493F-90E0-31D286CDB088}" type="presParOf" srcId="{465EE3DF-4907-4499-9399-A02974AFCD48}" destId="{DACA4908-18F9-4465-A3B0-B85B931F4828}" srcOrd="1" destOrd="0" presId="urn:microsoft.com/office/officeart/2005/8/layout/hierarchy6"/>
    <dgm:cxn modelId="{B9381936-9FB3-4642-8DA6-BD217064B131}" type="presParOf" srcId="{DACA4908-18F9-4465-A3B0-B85B931F4828}" destId="{0950D48F-ED9B-4211-9D14-8757301E99D3}" srcOrd="0" destOrd="0" presId="urn:microsoft.com/office/officeart/2005/8/layout/hierarchy6"/>
    <dgm:cxn modelId="{4898B1D0-3D05-488B-8B29-F920D29B1F8E}" type="presParOf" srcId="{465EE3DF-4907-4499-9399-A02974AFCD48}" destId="{5D4B1367-FF1F-461C-85D5-1869C9F43BC2}" srcOrd="2" destOrd="0" presId="urn:microsoft.com/office/officeart/2005/8/layout/hierarchy6"/>
    <dgm:cxn modelId="{CCF6209D-4182-4A28-9454-7A6A7D4543E8}" type="presParOf" srcId="{5D4B1367-FF1F-461C-85D5-1869C9F43BC2}" destId="{0BBA5131-EF53-41F6-AF1B-57044A6D6853}" srcOrd="0" destOrd="0" presId="urn:microsoft.com/office/officeart/2005/8/layout/hierarchy6"/>
    <dgm:cxn modelId="{DBC8109F-A38B-4C9A-A60B-0F0863AB5D80}" type="presParOf" srcId="{5D4B1367-FF1F-461C-85D5-1869C9F43BC2}" destId="{E32076A6-0BB9-48BD-9CE6-776EA728A668}" srcOrd="1" destOrd="0" presId="urn:microsoft.com/office/officeart/2005/8/layout/hierarchy6"/>
    <dgm:cxn modelId="{B6306C30-BF28-443C-A4C8-1BFDAFB2057D}" type="presParOf" srcId="{465EE3DF-4907-4499-9399-A02974AFCD48}" destId="{D00AC5C1-5ED7-4EFE-B706-1B6D444C7B42}" srcOrd="3" destOrd="0" presId="urn:microsoft.com/office/officeart/2005/8/layout/hierarchy6"/>
    <dgm:cxn modelId="{218E7C90-E93F-4B56-93B6-2CA10609F5A3}" type="presParOf" srcId="{D00AC5C1-5ED7-4EFE-B706-1B6D444C7B42}" destId="{F24A11AC-5715-4509-8195-39F5AF8CE40D}" srcOrd="0" destOrd="0" presId="urn:microsoft.com/office/officeart/2005/8/layout/hierarchy6"/>
    <dgm:cxn modelId="{B2F60504-ACF1-4DF0-ADB4-2A994CEB4D7D}" type="presParOf" srcId="{465EE3DF-4907-4499-9399-A02974AFCD48}" destId="{B78A9322-44F3-4951-8F69-B0B396B62384}" srcOrd="4" destOrd="0" presId="urn:microsoft.com/office/officeart/2005/8/layout/hierarchy6"/>
    <dgm:cxn modelId="{DC813F18-4A74-485E-AD9D-DE28AD8DEEDB}" type="presParOf" srcId="{B78A9322-44F3-4951-8F69-B0B396B62384}" destId="{0A059709-BA45-402B-848E-DFEF83B6907E}" srcOrd="0" destOrd="0" presId="urn:microsoft.com/office/officeart/2005/8/layout/hierarchy6"/>
    <dgm:cxn modelId="{A7D1018E-FF46-4BA6-91DC-463812B224BC}" type="presParOf" srcId="{B78A9322-44F3-4951-8F69-B0B396B62384}" destId="{3C74AC1C-90D7-4338-AD82-3A7B7237C4AB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CF0EC9-B8BF-4068-9E61-A447201AD84E}">
      <dsp:nvSpPr>
        <dsp:cNvPr id="0" name=""/>
        <dsp:cNvSpPr/>
      </dsp:nvSpPr>
      <dsp:spPr>
        <a:xfrm>
          <a:off x="871" y="474286"/>
          <a:ext cx="3748270" cy="4497924"/>
        </a:xfrm>
        <a:prstGeom prst="roundRect">
          <a:avLst>
            <a:gd name="adj" fmla="val 5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4305" rIns="200025" bIns="0" numCol="1" spcCol="1270" anchor="t" anchorCtr="0">
          <a:noAutofit/>
        </a:bodyPr>
        <a:lstStyle/>
        <a:p>
          <a:pPr marL="0" lvl="0" indent="0" algn="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500" kern="1200" dirty="0"/>
            <a:t>Convocatoria</a:t>
          </a:r>
          <a:endParaRPr lang="es-PE" sz="4500" kern="1200" dirty="0"/>
        </a:p>
      </dsp:txBody>
      <dsp:txXfrm rot="16200000">
        <a:off x="-1468451" y="1943608"/>
        <a:ext cx="3688298" cy="749654"/>
      </dsp:txXfrm>
    </dsp:sp>
    <dsp:sp modelId="{45479450-B69C-492B-8553-3434966249E7}">
      <dsp:nvSpPr>
        <dsp:cNvPr id="0" name=""/>
        <dsp:cNvSpPr/>
      </dsp:nvSpPr>
      <dsp:spPr>
        <a:xfrm>
          <a:off x="750525" y="474286"/>
          <a:ext cx="2792461" cy="44979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b="1" kern="1200" dirty="0">
              <a:latin typeface="Verdana" panose="020B0604030504040204" pitchFamily="34" charset="0"/>
              <a:ea typeface="Verdana" panose="020B0604030504040204" pitchFamily="34" charset="0"/>
            </a:rPr>
            <a:t>19 de abril</a:t>
          </a:r>
          <a:endParaRPr lang="es-PE" sz="3600" b="1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8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latin typeface="Verdana" panose="020B0604030504040204" pitchFamily="34" charset="0"/>
              <a:ea typeface="Verdana" panose="020B0604030504040204" pitchFamily="34" charset="0"/>
            </a:rPr>
            <a:t>Selección de </a:t>
          </a:r>
          <a:r>
            <a:rPr lang="es-MX" sz="3200" b="1" kern="1200" dirty="0">
              <a:latin typeface="Verdana" panose="020B0604030504040204" pitchFamily="34" charset="0"/>
              <a:ea typeface="Verdana" panose="020B0604030504040204" pitchFamily="34" charset="0"/>
            </a:rPr>
            <a:t>5</a:t>
          </a:r>
          <a:r>
            <a:rPr lang="es-MX" sz="2800" kern="1200" dirty="0">
              <a:latin typeface="Verdana" panose="020B0604030504040204" pitchFamily="34" charset="0"/>
              <a:ea typeface="Verdana" panose="020B0604030504040204" pitchFamily="34" charset="0"/>
            </a:rPr>
            <a:t> líderes</a:t>
          </a:r>
          <a:r>
            <a:rPr lang="es-MX" sz="2800" b="1" kern="1200" dirty="0">
              <a:latin typeface="Verdana" panose="020B0604030504040204" pitchFamily="34" charset="0"/>
              <a:ea typeface="Verdana" panose="020B0604030504040204" pitchFamily="34" charset="0"/>
            </a:rPr>
            <a:t>(DSRP)</a:t>
          </a:r>
          <a:endParaRPr lang="es-PE" sz="2800" b="1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latin typeface="Verdana" panose="020B0604030504040204" pitchFamily="34" charset="0"/>
              <a:ea typeface="Verdana" panose="020B0604030504040204" pitchFamily="34" charset="0"/>
            </a:rPr>
            <a:t>Publicación de </a:t>
          </a:r>
          <a:r>
            <a:rPr lang="es-MX" sz="3200" b="1" kern="1200" dirty="0">
              <a:latin typeface="Verdana" panose="020B0604030504040204" pitchFamily="34" charset="0"/>
              <a:ea typeface="Verdana" panose="020B0604030504040204" pitchFamily="34" charset="0"/>
            </a:rPr>
            <a:t>25</a:t>
          </a:r>
          <a:r>
            <a:rPr lang="es-MX" sz="2800" kern="1200" dirty="0">
              <a:latin typeface="Verdana" panose="020B0604030504040204" pitchFamily="34" charset="0"/>
              <a:ea typeface="Verdana" panose="020B0604030504040204" pitchFamily="34" charset="0"/>
            </a:rPr>
            <a:t> vacantes</a:t>
          </a:r>
          <a:endParaRPr lang="es-PE" sz="2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750525" y="474286"/>
        <a:ext cx="2792461" cy="4497924"/>
      </dsp:txXfrm>
    </dsp:sp>
    <dsp:sp modelId="{B3E245E6-110E-4A47-8DD9-8F55C68F25FE}">
      <dsp:nvSpPr>
        <dsp:cNvPr id="0" name=""/>
        <dsp:cNvSpPr/>
      </dsp:nvSpPr>
      <dsp:spPr>
        <a:xfrm>
          <a:off x="3880331" y="474286"/>
          <a:ext cx="3748270" cy="4497924"/>
        </a:xfrm>
        <a:prstGeom prst="roundRect">
          <a:avLst>
            <a:gd name="adj" fmla="val 5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4305" rIns="200025" bIns="0" numCol="1" spcCol="1270" anchor="t" anchorCtr="0">
          <a:noAutofit/>
        </a:bodyPr>
        <a:lstStyle/>
        <a:p>
          <a:pPr marL="0" lvl="0" indent="0" algn="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500" kern="1200" dirty="0"/>
            <a:t>Selección</a:t>
          </a:r>
          <a:endParaRPr lang="es-PE" sz="4500" kern="1200" dirty="0"/>
        </a:p>
      </dsp:txBody>
      <dsp:txXfrm rot="16200000">
        <a:off x="2411009" y="1943608"/>
        <a:ext cx="3688298" cy="749654"/>
      </dsp:txXfrm>
    </dsp:sp>
    <dsp:sp modelId="{0E0EFE06-A09A-424B-9A2A-085021CD285D}">
      <dsp:nvSpPr>
        <dsp:cNvPr id="0" name=""/>
        <dsp:cNvSpPr/>
      </dsp:nvSpPr>
      <dsp:spPr>
        <a:xfrm rot="5400000">
          <a:off x="3568667" y="4047891"/>
          <a:ext cx="660810" cy="56224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7E344-72BE-4E15-A873-1D5A30BB5021}">
      <dsp:nvSpPr>
        <dsp:cNvPr id="0" name=""/>
        <dsp:cNvSpPr/>
      </dsp:nvSpPr>
      <dsp:spPr>
        <a:xfrm>
          <a:off x="4629985" y="474286"/>
          <a:ext cx="2792461" cy="44979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b="1" kern="1200" dirty="0">
              <a:latin typeface="Verdana" panose="020B0604030504040204" pitchFamily="34" charset="0"/>
              <a:ea typeface="Verdana" panose="020B0604030504040204" pitchFamily="34" charset="0"/>
            </a:rPr>
            <a:t>26 de abril</a:t>
          </a:r>
          <a:endParaRPr lang="es-PE" sz="3600" b="1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3600" b="1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latin typeface="Verdana" panose="020B0604030504040204" pitchFamily="34" charset="0"/>
              <a:ea typeface="Verdana" panose="020B0604030504040204" pitchFamily="34" charset="0"/>
            </a:rPr>
            <a:t>Filtro de postulaciones</a:t>
          </a:r>
          <a:endParaRPr lang="es-PE" sz="28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latin typeface="Verdana" panose="020B0604030504040204" pitchFamily="34" charset="0"/>
              <a:ea typeface="Verdana" panose="020B0604030504040204" pitchFamily="34" charset="0"/>
            </a:rPr>
            <a:t>Conformación de </a:t>
          </a:r>
          <a:r>
            <a:rPr lang="es-MX" sz="3200" b="1" kern="1200" dirty="0">
              <a:latin typeface="Verdana" panose="020B0604030504040204" pitchFamily="34" charset="0"/>
              <a:ea typeface="Verdana" panose="020B0604030504040204" pitchFamily="34" charset="0"/>
            </a:rPr>
            <a:t>5</a:t>
          </a:r>
          <a:r>
            <a:rPr lang="es-MX" sz="2800" kern="1200" dirty="0">
              <a:latin typeface="Verdana" panose="020B0604030504040204" pitchFamily="34" charset="0"/>
              <a:ea typeface="Verdana" panose="020B0604030504040204" pitchFamily="34" charset="0"/>
            </a:rPr>
            <a:t> grupos</a:t>
          </a:r>
          <a:endParaRPr lang="es-PE" sz="2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629985" y="474286"/>
        <a:ext cx="2792461" cy="4497924"/>
      </dsp:txXfrm>
    </dsp:sp>
    <dsp:sp modelId="{676B1634-50D1-442F-88B2-5F4099C86CED}">
      <dsp:nvSpPr>
        <dsp:cNvPr id="0" name=""/>
        <dsp:cNvSpPr/>
      </dsp:nvSpPr>
      <dsp:spPr>
        <a:xfrm>
          <a:off x="7759791" y="474286"/>
          <a:ext cx="3748270" cy="4497924"/>
        </a:xfrm>
        <a:prstGeom prst="roundRect">
          <a:avLst>
            <a:gd name="adj" fmla="val 5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4305" rIns="200025" bIns="0" numCol="1" spcCol="1270" anchor="t" anchorCtr="0">
          <a:noAutofit/>
        </a:bodyPr>
        <a:lstStyle/>
        <a:p>
          <a:pPr marL="0" lvl="0" indent="0" algn="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500" kern="1200" dirty="0"/>
            <a:t>Ejecución</a:t>
          </a:r>
          <a:endParaRPr lang="es-PE" sz="4500" kern="1200" dirty="0"/>
        </a:p>
      </dsp:txBody>
      <dsp:txXfrm rot="16200000">
        <a:off x="6290469" y="1943608"/>
        <a:ext cx="3688298" cy="749654"/>
      </dsp:txXfrm>
    </dsp:sp>
    <dsp:sp modelId="{E466CAFB-571A-4141-940E-2F4AE4678D8E}">
      <dsp:nvSpPr>
        <dsp:cNvPr id="0" name=""/>
        <dsp:cNvSpPr/>
      </dsp:nvSpPr>
      <dsp:spPr>
        <a:xfrm rot="5400000">
          <a:off x="7448127" y="4047891"/>
          <a:ext cx="660810" cy="56224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565D5-6350-4D14-AA95-0388AFA524FD}">
      <dsp:nvSpPr>
        <dsp:cNvPr id="0" name=""/>
        <dsp:cNvSpPr/>
      </dsp:nvSpPr>
      <dsp:spPr>
        <a:xfrm>
          <a:off x="8509445" y="474286"/>
          <a:ext cx="2792461" cy="44979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600" b="1" i="0" kern="1200" dirty="0">
              <a:latin typeface="Verdana" panose="020B0604030504040204" pitchFamily="34" charset="0"/>
              <a:ea typeface="Verdana" panose="020B0604030504040204" pitchFamily="34" charset="0"/>
            </a:rPr>
            <a:t>3 mayo</a:t>
          </a:r>
          <a:endParaRPr lang="es-PE" sz="36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8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latin typeface="Verdana" panose="020B0604030504040204" pitchFamily="34" charset="0"/>
              <a:ea typeface="Verdana" panose="020B0604030504040204" pitchFamily="34" charset="0"/>
            </a:rPr>
            <a:t>Contenido liberado de </a:t>
          </a:r>
          <a:r>
            <a:rPr lang="es-MX" sz="3200" b="1" kern="1200" dirty="0">
              <a:latin typeface="Verdana" panose="020B0604030504040204" pitchFamily="34" charset="0"/>
              <a:ea typeface="Verdana" panose="020B0604030504040204" pitchFamily="34" charset="0"/>
            </a:rPr>
            <a:t>2</a:t>
          </a:r>
          <a:r>
            <a:rPr lang="es-MX" sz="2800" kern="1200" dirty="0">
              <a:latin typeface="Verdana" panose="020B0604030504040204" pitchFamily="34" charset="0"/>
              <a:ea typeface="Verdana" panose="020B0604030504040204" pitchFamily="34" charset="0"/>
            </a:rPr>
            <a:t> cursos en línea</a:t>
          </a:r>
          <a:endParaRPr lang="es-PE" sz="28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 err="1">
              <a:latin typeface="Verdana" panose="020B0604030504040204" pitchFamily="34" charset="0"/>
              <a:ea typeface="Verdana" panose="020B0604030504040204" pitchFamily="34" charset="0"/>
            </a:rPr>
            <a:t>Feedback</a:t>
          </a:r>
          <a:r>
            <a:rPr lang="es-MX" sz="2800" kern="1200" dirty="0">
              <a:latin typeface="Verdana" panose="020B0604030504040204" pitchFamily="34" charset="0"/>
              <a:ea typeface="Verdana" panose="020B0604030504040204" pitchFamily="34" charset="0"/>
            </a:rPr>
            <a:t> al final de cada curso</a:t>
          </a:r>
          <a:endParaRPr lang="es-PE" sz="2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8509445" y="474286"/>
        <a:ext cx="2792461" cy="44979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59709-BA45-402B-848E-DFEF83B6907E}">
      <dsp:nvSpPr>
        <dsp:cNvPr id="0" name=""/>
        <dsp:cNvSpPr/>
      </dsp:nvSpPr>
      <dsp:spPr>
        <a:xfrm>
          <a:off x="0" y="3298601"/>
          <a:ext cx="8790672" cy="1253357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latin typeface="Verdana" panose="020B0604030504040204" pitchFamily="34" charset="0"/>
              <a:ea typeface="Verdana" panose="020B0604030504040204" pitchFamily="34" charset="0"/>
            </a:rPr>
            <a:t>Ejecución</a:t>
          </a:r>
          <a:endParaRPr lang="es-PE" sz="24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3298601"/>
        <a:ext cx="2637201" cy="1253357"/>
      </dsp:txXfrm>
    </dsp:sp>
    <dsp:sp modelId="{0BBA5131-EF53-41F6-AF1B-57044A6D6853}">
      <dsp:nvSpPr>
        <dsp:cNvPr id="0" name=""/>
        <dsp:cNvSpPr/>
      </dsp:nvSpPr>
      <dsp:spPr>
        <a:xfrm>
          <a:off x="0" y="1814066"/>
          <a:ext cx="8790672" cy="1253357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latin typeface="Verdana" panose="020B0604030504040204" pitchFamily="34" charset="0"/>
              <a:ea typeface="Verdana" panose="020B0604030504040204" pitchFamily="34" charset="0"/>
            </a:rPr>
            <a:t>Selección</a:t>
          </a:r>
          <a:endParaRPr lang="es-PE" sz="24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1814066"/>
        <a:ext cx="2637201" cy="1253357"/>
      </dsp:txXfrm>
    </dsp:sp>
    <dsp:sp modelId="{4646B351-3628-4441-AC1C-605C1413AF60}">
      <dsp:nvSpPr>
        <dsp:cNvPr id="0" name=""/>
        <dsp:cNvSpPr/>
      </dsp:nvSpPr>
      <dsp:spPr>
        <a:xfrm>
          <a:off x="0" y="426616"/>
          <a:ext cx="8790672" cy="1253357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latin typeface="Verdana" panose="020B0604030504040204" pitchFamily="34" charset="0"/>
              <a:ea typeface="Verdana" panose="020B0604030504040204" pitchFamily="34" charset="0"/>
            </a:rPr>
            <a:t>Convocatoria</a:t>
          </a:r>
          <a:endParaRPr lang="es-PE" sz="24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426616"/>
        <a:ext cx="2637201" cy="1253357"/>
      </dsp:txXfrm>
    </dsp:sp>
    <dsp:sp modelId="{2D56C79C-6ED4-4868-8261-4B1E95F1828C}">
      <dsp:nvSpPr>
        <dsp:cNvPr id="0" name=""/>
        <dsp:cNvSpPr/>
      </dsp:nvSpPr>
      <dsp:spPr>
        <a:xfrm>
          <a:off x="5126379" y="456262"/>
          <a:ext cx="1850128" cy="104446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Líderes de Convocatoria</a:t>
          </a:r>
          <a:endParaRPr lang="es-PE" sz="1800" kern="1200" dirty="0">
            <a:solidFill>
              <a:schemeClr val="tx2">
                <a:lumMod val="10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156970" y="486853"/>
        <a:ext cx="1788946" cy="983282"/>
      </dsp:txXfrm>
    </dsp:sp>
    <dsp:sp modelId="{2892B085-98F1-4480-951A-407E629AC1BB}">
      <dsp:nvSpPr>
        <dsp:cNvPr id="0" name=""/>
        <dsp:cNvSpPr/>
      </dsp:nvSpPr>
      <dsp:spPr>
        <a:xfrm>
          <a:off x="4440150" y="1500726"/>
          <a:ext cx="1611292" cy="417785"/>
        </a:xfrm>
        <a:custGeom>
          <a:avLst/>
          <a:gdLst/>
          <a:ahLst/>
          <a:cxnLst/>
          <a:rect l="0" t="0" r="0" b="0"/>
          <a:pathLst>
            <a:path>
              <a:moveTo>
                <a:pt x="1611292" y="0"/>
              </a:moveTo>
              <a:lnTo>
                <a:pt x="1611292" y="208892"/>
              </a:lnTo>
              <a:lnTo>
                <a:pt x="0" y="208892"/>
              </a:lnTo>
              <a:lnTo>
                <a:pt x="0" y="4177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A908F-8754-4274-AD92-00F9FB55CAEF}">
      <dsp:nvSpPr>
        <dsp:cNvPr id="0" name=""/>
        <dsp:cNvSpPr/>
      </dsp:nvSpPr>
      <dsp:spPr>
        <a:xfrm>
          <a:off x="3656801" y="1918512"/>
          <a:ext cx="1566696" cy="104446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Líder de Analítica</a:t>
          </a:r>
          <a:endParaRPr lang="es-PE" sz="1800" kern="1200" dirty="0">
            <a:solidFill>
              <a:schemeClr val="tx2">
                <a:lumMod val="10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687392" y="1949103"/>
        <a:ext cx="1505514" cy="983282"/>
      </dsp:txXfrm>
    </dsp:sp>
    <dsp:sp modelId="{7C9790F2-C411-48B1-B32E-EE57B147DE3F}">
      <dsp:nvSpPr>
        <dsp:cNvPr id="0" name=""/>
        <dsp:cNvSpPr/>
      </dsp:nvSpPr>
      <dsp:spPr>
        <a:xfrm>
          <a:off x="3421797" y="2962977"/>
          <a:ext cx="1018352" cy="417785"/>
        </a:xfrm>
        <a:custGeom>
          <a:avLst/>
          <a:gdLst/>
          <a:ahLst/>
          <a:cxnLst/>
          <a:rect l="0" t="0" r="0" b="0"/>
          <a:pathLst>
            <a:path>
              <a:moveTo>
                <a:pt x="1018352" y="0"/>
              </a:moveTo>
              <a:lnTo>
                <a:pt x="1018352" y="208892"/>
              </a:lnTo>
              <a:lnTo>
                <a:pt x="0" y="208892"/>
              </a:lnTo>
              <a:lnTo>
                <a:pt x="0" y="4177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F58B1-DF9C-4628-A156-7FA5A76FA6CA}">
      <dsp:nvSpPr>
        <dsp:cNvPr id="0" name=""/>
        <dsp:cNvSpPr/>
      </dsp:nvSpPr>
      <dsp:spPr>
        <a:xfrm>
          <a:off x="2638448" y="3380763"/>
          <a:ext cx="1566696" cy="104446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Líderes de Grupos de Estudio</a:t>
          </a:r>
          <a:endParaRPr lang="es-PE" sz="1800" kern="1200" dirty="0">
            <a:solidFill>
              <a:schemeClr val="tx2">
                <a:lumMod val="10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669039" y="3411354"/>
        <a:ext cx="1505514" cy="983282"/>
      </dsp:txXfrm>
    </dsp:sp>
    <dsp:sp modelId="{DECE1412-BE3D-4D30-952D-B90EB590858E}">
      <dsp:nvSpPr>
        <dsp:cNvPr id="0" name=""/>
        <dsp:cNvSpPr/>
      </dsp:nvSpPr>
      <dsp:spPr>
        <a:xfrm>
          <a:off x="4440150" y="2962977"/>
          <a:ext cx="1018352" cy="417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892"/>
              </a:lnTo>
              <a:lnTo>
                <a:pt x="1018352" y="208892"/>
              </a:lnTo>
              <a:lnTo>
                <a:pt x="1018352" y="4177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A9150E-1B41-4550-9837-0AD1E2E91042}">
      <dsp:nvSpPr>
        <dsp:cNvPr id="0" name=""/>
        <dsp:cNvSpPr/>
      </dsp:nvSpPr>
      <dsp:spPr>
        <a:xfrm>
          <a:off x="4675154" y="3380763"/>
          <a:ext cx="1566696" cy="104446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Integrantes de Grupos de Estudio</a:t>
          </a:r>
          <a:endParaRPr lang="es-PE" sz="1600" kern="1200" dirty="0">
            <a:solidFill>
              <a:schemeClr val="tx2">
                <a:lumMod val="10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705745" y="3411354"/>
        <a:ext cx="1505514" cy="983282"/>
      </dsp:txXfrm>
    </dsp:sp>
    <dsp:sp modelId="{017BE28B-4824-4117-B90C-CDA35F1F925B}">
      <dsp:nvSpPr>
        <dsp:cNvPr id="0" name=""/>
        <dsp:cNvSpPr/>
      </dsp:nvSpPr>
      <dsp:spPr>
        <a:xfrm>
          <a:off x="6051443" y="1500726"/>
          <a:ext cx="1611292" cy="417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892"/>
              </a:lnTo>
              <a:lnTo>
                <a:pt x="1611292" y="208892"/>
              </a:lnTo>
              <a:lnTo>
                <a:pt x="1611292" y="4177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31F938-A1A1-4421-8BFF-C780B8A88AC8}">
      <dsp:nvSpPr>
        <dsp:cNvPr id="0" name=""/>
        <dsp:cNvSpPr/>
      </dsp:nvSpPr>
      <dsp:spPr>
        <a:xfrm>
          <a:off x="6879387" y="1918512"/>
          <a:ext cx="1566696" cy="104446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Analista de Datos</a:t>
          </a:r>
          <a:endParaRPr lang="es-PE" sz="1800" kern="1200" dirty="0">
            <a:solidFill>
              <a:schemeClr val="tx2">
                <a:lumMod val="10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909978" y="1949103"/>
        <a:ext cx="1505514" cy="983282"/>
      </dsp:txXfrm>
    </dsp:sp>
    <dsp:sp modelId="{00E55F44-085D-4C39-BDEB-C9A4F358DC0C}">
      <dsp:nvSpPr>
        <dsp:cNvPr id="0" name=""/>
        <dsp:cNvSpPr/>
      </dsp:nvSpPr>
      <dsp:spPr>
        <a:xfrm>
          <a:off x="7617016" y="2962977"/>
          <a:ext cx="91440" cy="4177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77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CC2B51-DCFC-40EE-BD0F-518D72A47549}">
      <dsp:nvSpPr>
        <dsp:cNvPr id="0" name=""/>
        <dsp:cNvSpPr/>
      </dsp:nvSpPr>
      <dsp:spPr>
        <a:xfrm>
          <a:off x="6711860" y="3380763"/>
          <a:ext cx="1901750" cy="104446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Analista de Seguimiento</a:t>
          </a:r>
          <a:endParaRPr lang="es-PE" sz="1800" kern="1200" dirty="0">
            <a:solidFill>
              <a:schemeClr val="tx2">
                <a:lumMod val="10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742451" y="3411354"/>
        <a:ext cx="1840568" cy="983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P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8" name="Google Shape;33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" name="Google Shape;3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f1a7e215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gcf1a7e21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cf1a7e2154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2" name="Google Shape;322;gcf1a7e2154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cf1a7e2154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7" name="Google Shape;327;gcf1a7e2154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cf1a7e2154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7" name="Google Shape;327;gcf1a7e2154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53504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4" name="Google Shape;3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32082" y="2204864"/>
            <a:ext cx="5927835" cy="1931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7358" y="6237312"/>
            <a:ext cx="2777283" cy="401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>
  <p:cSld name="Título vertical y texto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9376" y="1129520"/>
            <a:ext cx="6025686" cy="5343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7458" y="1163056"/>
            <a:ext cx="533065" cy="552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7855" y="1715334"/>
            <a:ext cx="526134" cy="552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40924" y="2265116"/>
            <a:ext cx="526134" cy="55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46505" y="2817339"/>
            <a:ext cx="527484" cy="550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40924" y="3368060"/>
            <a:ext cx="526134" cy="552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92144" y="1221264"/>
            <a:ext cx="2779303" cy="265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392144" y="1773682"/>
            <a:ext cx="1562098" cy="26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392144" y="2325960"/>
            <a:ext cx="1562098" cy="26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2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392144" y="2876094"/>
            <a:ext cx="3311739" cy="256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365117" y="3426815"/>
            <a:ext cx="3311739" cy="256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801348" y="5857973"/>
            <a:ext cx="2016224" cy="657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>
  <p:cSld name="Imagen con títul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743" y="3791847"/>
            <a:ext cx="2305577" cy="308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222" y="3762328"/>
            <a:ext cx="2220613" cy="3095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4032" y="3826549"/>
            <a:ext cx="2077105" cy="3031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66913" y="3858763"/>
            <a:ext cx="2845711" cy="2999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01348" y="404664"/>
            <a:ext cx="2016224" cy="657073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6"/>
          <p:cNvSpPr/>
          <p:nvPr/>
        </p:nvSpPr>
        <p:spPr>
          <a:xfrm>
            <a:off x="3049012" y="1844824"/>
            <a:ext cx="6093976" cy="1584176"/>
          </a:xfrm>
          <a:prstGeom prst="rect">
            <a:avLst/>
          </a:prstGeom>
          <a:solidFill>
            <a:srgbClr val="041B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PE" sz="48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¡Muchas gracias!</a:t>
            </a:r>
            <a:endParaRPr sz="4800" b="0" i="0" u="none" strike="noStrike" cap="non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3" name="Google Shape;83;p26"/>
          <p:cNvSpPr/>
          <p:nvPr/>
        </p:nvSpPr>
        <p:spPr>
          <a:xfrm>
            <a:off x="4500498" y="6021288"/>
            <a:ext cx="3191004" cy="590899"/>
          </a:xfrm>
          <a:prstGeom prst="rect">
            <a:avLst/>
          </a:prstGeom>
          <a:solidFill>
            <a:srgbClr val="DF28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PE" sz="20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#yomequedoencasa</a:t>
            </a:r>
            <a:endParaRPr sz="2000" b="0" i="0" u="none" strike="noStrike" cap="non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cabezado de sección">
  <p:cSld name="1_Encabezado de secció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88" name="Google Shape;88;p27"/>
          <p:cNvSpPr/>
          <p:nvPr/>
        </p:nvSpPr>
        <p:spPr>
          <a:xfrm>
            <a:off x="0" y="-3801"/>
            <a:ext cx="12192000" cy="6861801"/>
          </a:xfrm>
          <a:prstGeom prst="rect">
            <a:avLst/>
          </a:prstGeom>
          <a:solidFill>
            <a:srgbClr val="041B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7"/>
          <p:cNvSpPr txBox="1"/>
          <p:nvPr/>
        </p:nvSpPr>
        <p:spPr>
          <a:xfrm>
            <a:off x="1487488" y="6309320"/>
            <a:ext cx="9368363" cy="41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 SemiBold"/>
              <a:buNone/>
            </a:pPr>
            <a:r>
              <a:rPr lang="es-PE" sz="20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www.datascience.pe</a:t>
            </a:r>
            <a:endParaRPr sz="2000" b="1" i="0" u="none" strike="noStrike" cap="non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0" name="Google Shape;90;p27"/>
          <p:cNvSpPr txBox="1">
            <a:spLocks noGrp="1"/>
          </p:cNvSpPr>
          <p:nvPr>
            <p:ph type="title"/>
          </p:nvPr>
        </p:nvSpPr>
        <p:spPr>
          <a:xfrm>
            <a:off x="609600" y="285559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01348" y="5857973"/>
            <a:ext cx="2016224" cy="65707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2"/>
          <p:cNvSpPr txBox="1"/>
          <p:nvPr/>
        </p:nvSpPr>
        <p:spPr>
          <a:xfrm>
            <a:off x="6528048" y="1556792"/>
            <a:ext cx="29523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PE" sz="4000" b="1" i="0" u="none" strike="noStrike" cap="none">
                <a:solidFill>
                  <a:srgbClr val="DF284A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Expositor</a:t>
            </a:r>
            <a:endParaRPr sz="4000" b="1" i="0" u="none" strike="noStrike" cap="none">
              <a:solidFill>
                <a:srgbClr val="DF284A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21" name="Google Shape;2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2064" y="3198490"/>
            <a:ext cx="432048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83102" y="4327307"/>
            <a:ext cx="432048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2064" y="3772622"/>
            <a:ext cx="432048" cy="432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28" name="Google Shape;28;p16"/>
          <p:cNvSpPr/>
          <p:nvPr/>
        </p:nvSpPr>
        <p:spPr>
          <a:xfrm>
            <a:off x="0" y="-3801"/>
            <a:ext cx="12192000" cy="6861801"/>
          </a:xfrm>
          <a:prstGeom prst="rect">
            <a:avLst/>
          </a:prstGeom>
          <a:solidFill>
            <a:srgbClr val="041B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6"/>
          <p:cNvSpPr txBox="1"/>
          <p:nvPr/>
        </p:nvSpPr>
        <p:spPr>
          <a:xfrm>
            <a:off x="1487488" y="6309320"/>
            <a:ext cx="9368363" cy="41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 SemiBold"/>
              <a:buNone/>
            </a:pPr>
            <a:r>
              <a:rPr lang="es-PE" sz="20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www.datascience.pe</a:t>
            </a:r>
            <a:endParaRPr sz="2000" b="1" i="0" u="none" strike="noStrike" cap="non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0" name="Google Shape;30;p16"/>
          <p:cNvSpPr txBox="1"/>
          <p:nvPr/>
        </p:nvSpPr>
        <p:spPr>
          <a:xfrm>
            <a:off x="3884991" y="3073156"/>
            <a:ext cx="4422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PE" sz="4000" b="1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Sobre nosotros</a:t>
            </a:r>
            <a:endParaRPr sz="4000" b="1" i="0" u="none" strike="noStrike" cap="none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/>
          <p:nvPr/>
        </p:nvSpPr>
        <p:spPr>
          <a:xfrm>
            <a:off x="6240016" y="2060848"/>
            <a:ext cx="496855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PE" sz="1800" b="0" i="0" u="none" strike="noStrike" cap="none">
                <a:solidFill>
                  <a:srgbClr val="041B5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Descentralizar, democratizar y difundir los conocimientos de Ciencias de Datos e Inteligencia Artificial, entre estudiantes y profesionales desarrollando soluciones para construir una mejor sociedad.</a:t>
            </a:r>
            <a:endParaRPr sz="1800" b="0" i="0" u="none" strike="noStrike" cap="none">
              <a:solidFill>
                <a:srgbClr val="041B5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3" name="Google Shape;3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01348" y="5857973"/>
            <a:ext cx="2016224" cy="65707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7"/>
          <p:cNvSpPr txBox="1"/>
          <p:nvPr/>
        </p:nvSpPr>
        <p:spPr>
          <a:xfrm>
            <a:off x="6252964" y="1052736"/>
            <a:ext cx="207528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PE" sz="4000" b="1" i="0" u="none" strike="noStrike" cap="none">
                <a:solidFill>
                  <a:srgbClr val="DF284A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Misión</a:t>
            </a:r>
            <a:endParaRPr sz="4000" b="1" i="0" u="none" strike="noStrike" cap="none">
              <a:solidFill>
                <a:srgbClr val="DF284A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35" name="Google Shape;3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464" y="1231888"/>
            <a:ext cx="5878536" cy="4954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1344" y="1196752"/>
            <a:ext cx="6608554" cy="472514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8"/>
          <p:cNvSpPr txBox="1"/>
          <p:nvPr/>
        </p:nvSpPr>
        <p:spPr>
          <a:xfrm>
            <a:off x="6252964" y="2040765"/>
            <a:ext cx="482453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PE" sz="1800" b="0" i="0" u="none" strike="noStrike" cap="none">
                <a:solidFill>
                  <a:srgbClr val="041B5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Ser la organización que genere impacto social con la Ciencia de Datos y la Inteligencia Artificial por el bien de la humanidad.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8"/>
          <p:cNvSpPr txBox="1"/>
          <p:nvPr/>
        </p:nvSpPr>
        <p:spPr>
          <a:xfrm>
            <a:off x="6252964" y="1052736"/>
            <a:ext cx="207528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PE" sz="4000" b="1" i="0" u="none" strike="noStrike" cap="none">
                <a:solidFill>
                  <a:srgbClr val="DF284A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Visión</a:t>
            </a:r>
            <a:endParaRPr sz="4000" b="1" i="0" u="none" strike="noStrike" cap="none">
              <a:solidFill>
                <a:srgbClr val="DF284A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40" name="Google Shape;4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1348" y="5857973"/>
            <a:ext cx="2016224" cy="657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>
  <p:cSld name="Sólo el título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/>
          <p:nvPr/>
        </p:nvSpPr>
        <p:spPr>
          <a:xfrm>
            <a:off x="0" y="-3801"/>
            <a:ext cx="12192000" cy="6861801"/>
          </a:xfrm>
          <a:prstGeom prst="rect">
            <a:avLst/>
          </a:prstGeom>
          <a:solidFill>
            <a:srgbClr val="041B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9"/>
          <p:cNvSpPr txBox="1"/>
          <p:nvPr/>
        </p:nvSpPr>
        <p:spPr>
          <a:xfrm>
            <a:off x="1487488" y="6309320"/>
            <a:ext cx="9368363" cy="41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 SemiBold"/>
              <a:buNone/>
            </a:pPr>
            <a:r>
              <a:rPr lang="es-PE" sz="20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www.datascience.pe</a:t>
            </a:r>
            <a:endParaRPr sz="2000" b="1" i="0" u="none" strike="noStrike" cap="non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4" name="Google Shape;44;p19"/>
          <p:cNvSpPr txBox="1">
            <a:spLocks noGrp="1"/>
          </p:cNvSpPr>
          <p:nvPr>
            <p:ph type="title"/>
          </p:nvPr>
        </p:nvSpPr>
        <p:spPr>
          <a:xfrm>
            <a:off x="609600" y="285559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01348" y="5857973"/>
            <a:ext cx="2016224" cy="657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ólo el título">
  <p:cSld name="1_Sólo el título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/>
          <p:nvPr/>
        </p:nvSpPr>
        <p:spPr>
          <a:xfrm>
            <a:off x="0" y="-3801"/>
            <a:ext cx="12192000" cy="6861801"/>
          </a:xfrm>
          <a:prstGeom prst="rect">
            <a:avLst/>
          </a:prstGeom>
          <a:solidFill>
            <a:srgbClr val="DF28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20"/>
          <p:cNvSpPr txBox="1"/>
          <p:nvPr/>
        </p:nvSpPr>
        <p:spPr>
          <a:xfrm>
            <a:off x="1487488" y="6309320"/>
            <a:ext cx="9368363" cy="41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 SemiBold"/>
              <a:buNone/>
            </a:pPr>
            <a:r>
              <a:rPr lang="es-PE" sz="20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www.datascience.pe</a:t>
            </a:r>
            <a:endParaRPr sz="2000" b="1" i="0" u="none" strike="noStrike" cap="non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609600" y="285559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>
  <p:cSld name="Título y texto vertical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29311" y="5589241"/>
            <a:ext cx="3733376" cy="70599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4"/>
          <p:cNvSpPr/>
          <p:nvPr/>
        </p:nvSpPr>
        <p:spPr>
          <a:xfrm>
            <a:off x="0" y="-3801"/>
            <a:ext cx="12192000" cy="6861801"/>
          </a:xfrm>
          <a:prstGeom prst="rect">
            <a:avLst/>
          </a:prstGeom>
          <a:solidFill>
            <a:srgbClr val="31CC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24"/>
          <p:cNvSpPr txBox="1"/>
          <p:nvPr/>
        </p:nvSpPr>
        <p:spPr>
          <a:xfrm>
            <a:off x="1487488" y="6309320"/>
            <a:ext cx="9368363" cy="41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 SemiBold"/>
              <a:buNone/>
            </a:pPr>
            <a:r>
              <a:rPr lang="es-PE" sz="20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www.datascience.pe</a:t>
            </a:r>
            <a:endParaRPr sz="2000" b="1" i="0" u="none" strike="noStrike" cap="non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2" name="Google Shape;62;p24"/>
          <p:cNvSpPr txBox="1"/>
          <p:nvPr/>
        </p:nvSpPr>
        <p:spPr>
          <a:xfrm>
            <a:off x="3445984" y="3073156"/>
            <a:ext cx="545137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PE" sz="4000" b="1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Encuéntranos en</a:t>
            </a:r>
            <a:endParaRPr sz="4000" b="1" i="0" u="none" strike="noStrike" cap="none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Black"/>
              <a:buNone/>
              <a:defRPr sz="44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9;gcf1a7e2154_0_324">
            <a:extLst>
              <a:ext uri="{FF2B5EF4-FFF2-40B4-BE49-F238E27FC236}">
                <a16:creationId xmlns:a16="http://schemas.microsoft.com/office/drawing/2014/main" id="{26FB909D-F0D4-4C04-933E-563B8589B9D0}"/>
              </a:ext>
            </a:extLst>
          </p:cNvPr>
          <p:cNvSpPr txBox="1"/>
          <p:nvPr/>
        </p:nvSpPr>
        <p:spPr>
          <a:xfrm>
            <a:off x="170449" y="544573"/>
            <a:ext cx="4317148" cy="103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PE" sz="3600" b="1" i="0" u="none" strike="noStrike" cap="none" dirty="0">
                <a:solidFill>
                  <a:srgbClr val="E00C49"/>
                </a:solidFill>
                <a:latin typeface="Arial"/>
                <a:ea typeface="Arial"/>
                <a:cs typeface="Arial"/>
                <a:sym typeface="Arial"/>
              </a:rPr>
              <a:t>Actividades: </a:t>
            </a:r>
            <a:endParaRPr sz="3600" b="1" i="0" u="none" strike="noStrike" cap="none" dirty="0">
              <a:solidFill>
                <a:srgbClr val="E00C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rgbClr val="E00C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330;gcf1a7e2154_0_324">
            <a:extLst>
              <a:ext uri="{FF2B5EF4-FFF2-40B4-BE49-F238E27FC236}">
                <a16:creationId xmlns:a16="http://schemas.microsoft.com/office/drawing/2014/main" id="{9D68BBA6-5B76-4561-8360-5A9E5360CEED}"/>
              </a:ext>
            </a:extLst>
          </p:cNvPr>
          <p:cNvSpPr txBox="1"/>
          <p:nvPr/>
        </p:nvSpPr>
        <p:spPr>
          <a:xfrm>
            <a:off x="347003" y="2015832"/>
            <a:ext cx="11497994" cy="1283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2705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49C"/>
              </a:buClr>
              <a:buSzPts val="2500"/>
              <a:buFont typeface="+mj-lt"/>
              <a:buAutoNum type="arabicPeriod"/>
            </a:pPr>
            <a:r>
              <a:rPr lang="es-MX" sz="2500" b="0" i="0" u="none" strike="noStrike" cap="none" dirty="0">
                <a:solidFill>
                  <a:srgbClr val="10549C"/>
                </a:solidFill>
                <a:latin typeface="Arial"/>
                <a:ea typeface="Arial"/>
                <a:cs typeface="Arial"/>
                <a:sym typeface="Arial"/>
              </a:rPr>
              <a:t>Uso de </a:t>
            </a:r>
            <a:r>
              <a:rPr lang="es-MX" sz="2500" b="1" i="0" u="none" strike="noStrike" cap="none" dirty="0">
                <a:solidFill>
                  <a:srgbClr val="10549C"/>
                </a:solidFill>
                <a:latin typeface="Arial"/>
                <a:ea typeface="Arial"/>
                <a:cs typeface="Arial"/>
                <a:sym typeface="Arial"/>
              </a:rPr>
              <a:t>redes sociales</a:t>
            </a:r>
            <a:r>
              <a:rPr lang="es-MX" sz="2500" b="0" i="0" u="none" strike="noStrike" cap="none" dirty="0">
                <a:solidFill>
                  <a:srgbClr val="10549C"/>
                </a:solidFill>
                <a:latin typeface="Arial"/>
                <a:ea typeface="Arial"/>
                <a:cs typeface="Arial"/>
                <a:sym typeface="Arial"/>
              </a:rPr>
              <a:t> para publicar la convocatoria del Grupo de Estudio</a:t>
            </a:r>
          </a:p>
          <a:p>
            <a:pPr marL="52705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49C"/>
              </a:buClr>
              <a:buSzPts val="2500"/>
              <a:buFont typeface="+mj-lt"/>
              <a:buAutoNum type="arabicPeriod"/>
            </a:pPr>
            <a:endParaRPr lang="es-MX" sz="2500" b="0" i="0" u="none" strike="noStrike" cap="none" dirty="0">
              <a:solidFill>
                <a:srgbClr val="10549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27050" indent="-457200" algn="just">
              <a:buClr>
                <a:srgbClr val="10549C"/>
              </a:buClr>
              <a:buSzPts val="2500"/>
              <a:buFont typeface="+mj-lt"/>
              <a:buAutoNum type="arabicPeriod"/>
            </a:pPr>
            <a:r>
              <a:rPr lang="es-MX" sz="2500" dirty="0">
                <a:solidFill>
                  <a:srgbClr val="10549C"/>
                </a:solidFill>
              </a:rPr>
              <a:t>Formulario (Google </a:t>
            </a:r>
            <a:r>
              <a:rPr lang="es-MX" sz="2500" dirty="0" err="1">
                <a:solidFill>
                  <a:srgbClr val="10549C"/>
                </a:solidFill>
              </a:rPr>
              <a:t>Form</a:t>
            </a:r>
            <a:r>
              <a:rPr lang="es-MX" sz="2500" dirty="0">
                <a:solidFill>
                  <a:srgbClr val="10549C"/>
                </a:solidFill>
              </a:rPr>
              <a:t>) para </a:t>
            </a:r>
            <a:r>
              <a:rPr lang="es-MX" sz="2500" b="1" dirty="0">
                <a:solidFill>
                  <a:srgbClr val="10549C"/>
                </a:solidFill>
              </a:rPr>
              <a:t>registrar a los postulantes</a:t>
            </a:r>
          </a:p>
          <a:p>
            <a:pPr marL="527050" indent="-457200" algn="just">
              <a:buClr>
                <a:srgbClr val="10549C"/>
              </a:buClr>
              <a:buSzPts val="2500"/>
              <a:buFont typeface="+mj-lt"/>
              <a:buAutoNum type="arabicPeriod"/>
            </a:pPr>
            <a:endParaRPr lang="es-MX" sz="2500" b="1" dirty="0">
              <a:solidFill>
                <a:srgbClr val="10549C"/>
              </a:solidFill>
            </a:endParaRPr>
          </a:p>
          <a:p>
            <a:pPr marL="527050" indent="-457200" algn="just">
              <a:buClr>
                <a:srgbClr val="10549C"/>
              </a:buClr>
              <a:buSzPts val="2500"/>
              <a:buFont typeface="+mj-lt"/>
              <a:buAutoNum type="arabicPeriod"/>
            </a:pPr>
            <a:r>
              <a:rPr lang="es-MX" sz="2500" dirty="0">
                <a:solidFill>
                  <a:srgbClr val="10549C"/>
                </a:solidFill>
              </a:rPr>
              <a:t>Asignar los líderes a los integrantes de cada grupo de estudio (máximo 5 integrantes por grupo) según los </a:t>
            </a:r>
            <a:r>
              <a:rPr lang="es-MX" sz="2500" b="1" dirty="0">
                <a:solidFill>
                  <a:srgbClr val="10549C"/>
                </a:solidFill>
              </a:rPr>
              <a:t>perfiles analizados</a:t>
            </a:r>
            <a:r>
              <a:rPr lang="es-MX" sz="2500" dirty="0">
                <a:solidFill>
                  <a:srgbClr val="10549C"/>
                </a:solidFill>
              </a:rPr>
              <a:t>.</a:t>
            </a:r>
          </a:p>
          <a:p>
            <a:pPr marL="527050" indent="-457200" algn="just">
              <a:buClr>
                <a:srgbClr val="10549C"/>
              </a:buClr>
              <a:buSzPts val="2500"/>
              <a:buFont typeface="+mj-lt"/>
              <a:buAutoNum type="arabicPeriod"/>
            </a:pPr>
            <a:endParaRPr lang="es-MX" sz="2500" dirty="0">
              <a:solidFill>
                <a:srgbClr val="10549C"/>
              </a:solidFill>
            </a:endParaRPr>
          </a:p>
          <a:p>
            <a:pPr marL="527050" indent="-457200" algn="just">
              <a:buClr>
                <a:srgbClr val="10549C"/>
              </a:buClr>
              <a:buSzPts val="2500"/>
              <a:buFont typeface="+mj-lt"/>
              <a:buAutoNum type="arabicPeriod"/>
            </a:pPr>
            <a:r>
              <a:rPr lang="es-MX" sz="2500" dirty="0">
                <a:solidFill>
                  <a:srgbClr val="10549C"/>
                </a:solidFill>
              </a:rPr>
              <a:t>Realizar el </a:t>
            </a:r>
            <a:r>
              <a:rPr lang="es-MX" sz="2500" b="1" dirty="0">
                <a:solidFill>
                  <a:srgbClr val="10549C"/>
                </a:solidFill>
              </a:rPr>
              <a:t>seguimiento</a:t>
            </a:r>
            <a:r>
              <a:rPr lang="es-MX" sz="2500" dirty="0">
                <a:solidFill>
                  <a:srgbClr val="10549C"/>
                </a:solidFill>
              </a:rPr>
              <a:t> mensual o semanal según se requiera</a:t>
            </a:r>
          </a:p>
          <a:p>
            <a:pPr marL="527050" indent="-457200" algn="just">
              <a:buClr>
                <a:srgbClr val="10549C"/>
              </a:buClr>
              <a:buSzPts val="2500"/>
              <a:buFont typeface="+mj-lt"/>
              <a:buAutoNum type="arabicPeriod"/>
            </a:pPr>
            <a:endParaRPr lang="es-MX" sz="2500" dirty="0">
              <a:solidFill>
                <a:srgbClr val="10549C"/>
              </a:solidFill>
            </a:endParaRPr>
          </a:p>
          <a:p>
            <a:pPr marL="527050" indent="-457200" algn="just">
              <a:buClr>
                <a:srgbClr val="10549C"/>
              </a:buClr>
              <a:buSzPts val="2500"/>
              <a:buFont typeface="+mj-lt"/>
              <a:buAutoNum type="arabicPeriod"/>
            </a:pPr>
            <a:r>
              <a:rPr lang="es-MX" sz="2500" dirty="0">
                <a:solidFill>
                  <a:srgbClr val="10549C"/>
                </a:solidFill>
              </a:rPr>
              <a:t>Proponer oportunidades de mejora de forma proactiva.</a:t>
            </a:r>
          </a:p>
          <a:p>
            <a:pPr marL="527050" indent="-457200" algn="just">
              <a:buClr>
                <a:srgbClr val="10549C"/>
              </a:buClr>
              <a:buSzPts val="2500"/>
              <a:buFont typeface="+mj-lt"/>
              <a:buAutoNum type="arabicPeriod"/>
            </a:pPr>
            <a:endParaRPr lang="es-MX" sz="2500" b="1" i="0" u="none" strike="noStrike" cap="none" dirty="0">
              <a:solidFill>
                <a:srgbClr val="10549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2705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49C"/>
              </a:buClr>
              <a:buSzPts val="2500"/>
              <a:buFont typeface="+mj-lt"/>
              <a:buAutoNum type="arabicPeriod"/>
            </a:pPr>
            <a:endParaRPr sz="2500" b="0" i="0" u="none" strike="noStrike" cap="none" dirty="0">
              <a:solidFill>
                <a:srgbClr val="1054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30;gcf1a7e2154_0_324">
            <a:extLst>
              <a:ext uri="{FF2B5EF4-FFF2-40B4-BE49-F238E27FC236}">
                <a16:creationId xmlns:a16="http://schemas.microsoft.com/office/drawing/2014/main" id="{C5672AEA-C4B8-4555-A1EE-0374D7BCA567}"/>
              </a:ext>
            </a:extLst>
          </p:cNvPr>
          <p:cNvSpPr txBox="1"/>
          <p:nvPr/>
        </p:nvSpPr>
        <p:spPr>
          <a:xfrm>
            <a:off x="347003" y="1276414"/>
            <a:ext cx="11272918" cy="1283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985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49C"/>
              </a:buClr>
              <a:buSzPts val="2500"/>
            </a:pPr>
            <a:r>
              <a:rPr lang="es-MX" sz="2500" dirty="0">
                <a:solidFill>
                  <a:srgbClr val="10549C"/>
                </a:solidFill>
              </a:rPr>
              <a:t>Coordinación entre DSRP y Mujeres Roca para ejecutar estas tareas:</a:t>
            </a:r>
            <a:endParaRPr sz="2500" b="0" i="0" u="none" strike="noStrike" cap="none" dirty="0">
              <a:solidFill>
                <a:srgbClr val="10549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5447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f1a7e2154_0_0"/>
          <p:cNvSpPr txBox="1"/>
          <p:nvPr/>
        </p:nvSpPr>
        <p:spPr>
          <a:xfrm>
            <a:off x="6528050" y="2348875"/>
            <a:ext cx="55521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-PE" sz="2500" b="0" i="0" u="none" strike="noStrike" cap="none">
                <a:solidFill>
                  <a:srgbClr val="041B5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James Jeremy Valencia Becerra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cf1a7e2154_0_0"/>
          <p:cNvSpPr txBox="1"/>
          <p:nvPr/>
        </p:nvSpPr>
        <p:spPr>
          <a:xfrm>
            <a:off x="7176120" y="3209180"/>
            <a:ext cx="280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PE" sz="1800" b="0" i="0" u="none" strike="noStrike" cap="none">
                <a:solidFill>
                  <a:srgbClr val="041B5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+51967009831</a:t>
            </a:r>
            <a:endParaRPr sz="1800" b="0" i="0" u="none" strike="noStrike" cap="none">
              <a:solidFill>
                <a:srgbClr val="041B5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1" name="Google Shape;101;gcf1a7e2154_0_0"/>
          <p:cNvSpPr txBox="1"/>
          <p:nvPr/>
        </p:nvSpPr>
        <p:spPr>
          <a:xfrm>
            <a:off x="7176128" y="3789050"/>
            <a:ext cx="4361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PE" sz="1800" b="0" i="0" u="none" strike="noStrike" cap="none">
                <a:solidFill>
                  <a:srgbClr val="041B5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james.valencia@pucp.edu.pe</a:t>
            </a:r>
            <a:endParaRPr sz="1800" b="0" i="0" u="none" strike="noStrike" cap="none">
              <a:solidFill>
                <a:srgbClr val="041B5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2" name="Google Shape;102;gcf1a7e2154_0_0"/>
          <p:cNvSpPr txBox="1"/>
          <p:nvPr/>
        </p:nvSpPr>
        <p:spPr>
          <a:xfrm>
            <a:off x="7176125" y="4368900"/>
            <a:ext cx="4361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PE" sz="1800" b="0" i="0" u="none" strike="noStrike" cap="none">
                <a:solidFill>
                  <a:srgbClr val="041B5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https://www.linkedin.com/in/jamesvalenciabecerra/</a:t>
            </a:r>
            <a:endParaRPr sz="1800" b="0" i="0" u="none" strike="noStrike" cap="none">
              <a:solidFill>
                <a:srgbClr val="041B5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03" name="Google Shape;103;gcf1a7e2154_0_0"/>
          <p:cNvPicPr preferRelativeResize="0"/>
          <p:nvPr/>
        </p:nvPicPr>
        <p:blipFill rotWithShape="1">
          <a:blip r:embed="rId3">
            <a:alphaModFix/>
          </a:blip>
          <a:srcRect t="9934"/>
          <a:stretch/>
        </p:blipFill>
        <p:spPr>
          <a:xfrm>
            <a:off x="1379300" y="934725"/>
            <a:ext cx="4101900" cy="4918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E069ADB-5242-45DD-A160-71753B45A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535" y="2308418"/>
            <a:ext cx="10070929" cy="185788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90BB1A6-4DCF-4745-9AB6-19D9DBD4B7F4}"/>
              </a:ext>
            </a:extLst>
          </p:cNvPr>
          <p:cNvSpPr txBox="1"/>
          <p:nvPr/>
        </p:nvSpPr>
        <p:spPr>
          <a:xfrm>
            <a:off x="907749" y="4797083"/>
            <a:ext cx="103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>
                <a:solidFill>
                  <a:schemeClr val="bg1"/>
                </a:solidFill>
              </a:rPr>
              <a:t>https://www.edx.org/es/micromasters/mitx-statistics-and-data-science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cf1a7e2154_0_324"/>
          <p:cNvSpPr txBox="1"/>
          <p:nvPr/>
        </p:nvSpPr>
        <p:spPr>
          <a:xfrm>
            <a:off x="1070778" y="956603"/>
            <a:ext cx="2868175" cy="103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PE" sz="3600" b="1" i="0" u="none" strike="noStrike" cap="none" dirty="0">
                <a:solidFill>
                  <a:srgbClr val="E00C49"/>
                </a:solidFill>
                <a:latin typeface="Arial"/>
                <a:ea typeface="Arial"/>
                <a:cs typeface="Arial"/>
                <a:sym typeface="Arial"/>
              </a:rPr>
              <a:t>Objetivos: </a:t>
            </a:r>
            <a:endParaRPr sz="3600" b="1" i="0" u="none" strike="noStrike" cap="none" dirty="0">
              <a:solidFill>
                <a:srgbClr val="E00C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rgbClr val="E00C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gcf1a7e2154_0_324"/>
          <p:cNvSpPr txBox="1"/>
          <p:nvPr/>
        </p:nvSpPr>
        <p:spPr>
          <a:xfrm>
            <a:off x="1070779" y="1993553"/>
            <a:ext cx="7182270" cy="103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7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49C"/>
              </a:buClr>
              <a:buSzPts val="2500"/>
              <a:buFont typeface="Arial" panose="020B0604020202020204" pitchFamily="34" charset="0"/>
              <a:buChar char="•"/>
            </a:pPr>
            <a:r>
              <a:rPr lang="es-PE" sz="2500" b="0" i="0" u="none" strike="noStrike" cap="none" dirty="0">
                <a:solidFill>
                  <a:srgbClr val="10549C"/>
                </a:solidFill>
                <a:latin typeface="Arial"/>
                <a:ea typeface="Arial"/>
                <a:cs typeface="Arial"/>
                <a:sym typeface="Arial"/>
              </a:rPr>
              <a:t>Capacitar en </a:t>
            </a:r>
            <a:r>
              <a:rPr lang="es-PE" sz="2500" b="1" i="0" u="none" strike="noStrike" cap="none" dirty="0">
                <a:solidFill>
                  <a:srgbClr val="10549C"/>
                </a:solidFill>
                <a:latin typeface="Arial"/>
                <a:ea typeface="Arial"/>
                <a:cs typeface="Arial"/>
                <a:sym typeface="Arial"/>
              </a:rPr>
              <a:t>herramientas</a:t>
            </a:r>
            <a:r>
              <a:rPr lang="es-PE" sz="2500" b="0" i="0" u="none" strike="noStrike" cap="none" dirty="0">
                <a:solidFill>
                  <a:srgbClr val="10549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PE" sz="2500" b="1" i="0" strike="noStrike" cap="none" dirty="0">
                <a:solidFill>
                  <a:srgbClr val="10549C"/>
                </a:solidFill>
                <a:latin typeface="Arial"/>
                <a:ea typeface="Arial"/>
                <a:cs typeface="Arial"/>
                <a:sym typeface="Arial"/>
              </a:rPr>
              <a:t>analíticas</a:t>
            </a:r>
            <a:r>
              <a:rPr lang="es-PE" sz="2500" b="0" i="0" u="none" strike="noStrike" cap="none" dirty="0">
                <a:solidFill>
                  <a:srgbClr val="10549C"/>
                </a:solidFill>
                <a:latin typeface="Arial"/>
                <a:ea typeface="Arial"/>
                <a:cs typeface="Arial"/>
                <a:sym typeface="Arial"/>
              </a:rPr>
              <a:t> enfocadas en mejorar el perfil profesional.</a:t>
            </a:r>
            <a:endParaRPr sz="2500" b="0" i="0" u="none" strike="noStrike" cap="none" dirty="0">
              <a:solidFill>
                <a:srgbClr val="1054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445A15C-3848-4A70-BB4B-770E32259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861" y="3401950"/>
            <a:ext cx="3476500" cy="961585"/>
          </a:xfrm>
          <a:prstGeom prst="rect">
            <a:avLst/>
          </a:prstGeom>
        </p:spPr>
      </p:pic>
      <p:sp>
        <p:nvSpPr>
          <p:cNvPr id="7" name="Google Shape;330;gcf1a7e2154_0_324">
            <a:extLst>
              <a:ext uri="{FF2B5EF4-FFF2-40B4-BE49-F238E27FC236}">
                <a16:creationId xmlns:a16="http://schemas.microsoft.com/office/drawing/2014/main" id="{3D64D4A8-CF86-4BB7-9A21-50C97834E511}"/>
              </a:ext>
            </a:extLst>
          </p:cNvPr>
          <p:cNvSpPr txBox="1"/>
          <p:nvPr/>
        </p:nvSpPr>
        <p:spPr>
          <a:xfrm>
            <a:off x="1070778" y="3443068"/>
            <a:ext cx="7182270" cy="103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7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49C"/>
              </a:buClr>
              <a:buSzPts val="2500"/>
              <a:buFont typeface="Arial" panose="020B0604020202020204" pitchFamily="34" charset="0"/>
              <a:buChar char="•"/>
            </a:pPr>
            <a:r>
              <a:rPr lang="es-PE" sz="2500" b="0" i="0" u="none" strike="noStrike" cap="none" dirty="0">
                <a:solidFill>
                  <a:srgbClr val="10549C"/>
                </a:solidFill>
                <a:latin typeface="Arial"/>
                <a:ea typeface="Arial"/>
                <a:cs typeface="Arial"/>
                <a:sym typeface="Arial"/>
              </a:rPr>
              <a:t>Promover la formación de talentos en </a:t>
            </a:r>
            <a:r>
              <a:rPr lang="es-PE" sz="2500" b="1" i="0" u="none" strike="noStrike" cap="none" dirty="0">
                <a:solidFill>
                  <a:srgbClr val="10549C"/>
                </a:solidFill>
                <a:latin typeface="Arial"/>
                <a:ea typeface="Arial"/>
                <a:cs typeface="Arial"/>
                <a:sym typeface="Arial"/>
              </a:rPr>
              <a:t>igualdad de oportunidades</a:t>
            </a:r>
            <a:r>
              <a:rPr lang="es-PE" sz="2500" b="0" i="0" u="none" strike="noStrike" cap="none" dirty="0">
                <a:solidFill>
                  <a:srgbClr val="10549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500" b="0" i="0" u="none" strike="noStrike" cap="none" dirty="0">
              <a:solidFill>
                <a:srgbClr val="1054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330;gcf1a7e2154_0_324">
            <a:extLst>
              <a:ext uri="{FF2B5EF4-FFF2-40B4-BE49-F238E27FC236}">
                <a16:creationId xmlns:a16="http://schemas.microsoft.com/office/drawing/2014/main" id="{58AF601F-F9B6-4413-975C-66E7F68187FD}"/>
              </a:ext>
            </a:extLst>
          </p:cNvPr>
          <p:cNvSpPr txBox="1"/>
          <p:nvPr/>
        </p:nvSpPr>
        <p:spPr>
          <a:xfrm>
            <a:off x="1070778" y="4878515"/>
            <a:ext cx="7182270" cy="103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7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49C"/>
              </a:buClr>
              <a:buSzPts val="2500"/>
              <a:buFont typeface="Arial" panose="020B0604020202020204" pitchFamily="34" charset="0"/>
              <a:buChar char="•"/>
            </a:pPr>
            <a:r>
              <a:rPr lang="es-PE" sz="2500" b="0" i="0" u="none" strike="noStrike" cap="none" dirty="0">
                <a:solidFill>
                  <a:srgbClr val="10549C"/>
                </a:solidFill>
                <a:latin typeface="Arial"/>
                <a:ea typeface="Arial"/>
                <a:cs typeface="Arial"/>
                <a:sym typeface="Arial"/>
              </a:rPr>
              <a:t>Inspirar en los participantes la proactividad para </a:t>
            </a:r>
            <a:r>
              <a:rPr lang="es-PE" sz="2500" b="1" i="0" u="none" strike="noStrike" cap="none" dirty="0">
                <a:solidFill>
                  <a:srgbClr val="10549C"/>
                </a:solidFill>
                <a:latin typeface="Arial"/>
                <a:ea typeface="Arial"/>
                <a:cs typeface="Arial"/>
                <a:sym typeface="Arial"/>
              </a:rPr>
              <a:t>desarrollar proyectos de mejora</a:t>
            </a:r>
            <a:r>
              <a:rPr lang="es-PE" sz="2500" b="0" i="0" u="none" strike="noStrike" cap="none" dirty="0">
                <a:solidFill>
                  <a:srgbClr val="10549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500" b="0" i="0" u="none" strike="noStrike" cap="none" dirty="0">
              <a:solidFill>
                <a:srgbClr val="10549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cf1a7e2154_0_324"/>
          <p:cNvSpPr txBox="1"/>
          <p:nvPr/>
        </p:nvSpPr>
        <p:spPr>
          <a:xfrm>
            <a:off x="341533" y="654148"/>
            <a:ext cx="2868175" cy="96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PE" sz="3600" b="1" i="0" u="none" strike="noStrike" cap="none" dirty="0">
                <a:solidFill>
                  <a:srgbClr val="E00C49"/>
                </a:solidFill>
                <a:latin typeface="Arial"/>
                <a:ea typeface="Arial"/>
                <a:cs typeface="Arial"/>
                <a:sym typeface="Arial"/>
              </a:rPr>
              <a:t>Hitos: </a:t>
            </a:r>
            <a:endParaRPr sz="3600" b="1" i="0" u="none" strike="noStrike" cap="none" dirty="0">
              <a:solidFill>
                <a:srgbClr val="E00C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rgbClr val="E00C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CB7360D-B748-4B97-9A81-1942ABC2ED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8909707"/>
              </p:ext>
            </p:extLst>
          </p:nvPr>
        </p:nvGraphicFramePr>
        <p:xfrm>
          <a:off x="341533" y="1172623"/>
          <a:ext cx="11508933" cy="5446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2019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9;gcf1a7e2154_0_324">
            <a:extLst>
              <a:ext uri="{FF2B5EF4-FFF2-40B4-BE49-F238E27FC236}">
                <a16:creationId xmlns:a16="http://schemas.microsoft.com/office/drawing/2014/main" id="{50613D01-5E7B-434F-BF10-AC24756A2F88}"/>
              </a:ext>
            </a:extLst>
          </p:cNvPr>
          <p:cNvSpPr txBox="1"/>
          <p:nvPr/>
        </p:nvSpPr>
        <p:spPr>
          <a:xfrm>
            <a:off x="170449" y="544573"/>
            <a:ext cx="4317148" cy="103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PE" sz="3600" b="1" i="0" u="none" strike="noStrike" cap="none" dirty="0">
                <a:solidFill>
                  <a:srgbClr val="E00C49"/>
                </a:solidFill>
                <a:latin typeface="Arial"/>
                <a:ea typeface="Arial"/>
                <a:cs typeface="Arial"/>
                <a:sym typeface="Arial"/>
              </a:rPr>
              <a:t>Responsables: </a:t>
            </a:r>
            <a:endParaRPr sz="3600" b="1" i="0" u="none" strike="noStrike" cap="none" dirty="0">
              <a:solidFill>
                <a:srgbClr val="E00C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rgbClr val="E00C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0A82B28-26DA-4587-9FA0-30852050EC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5786166"/>
              </p:ext>
            </p:extLst>
          </p:nvPr>
        </p:nvGraphicFramePr>
        <p:xfrm>
          <a:off x="170449" y="1081179"/>
          <a:ext cx="8790672" cy="4881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EE0FC46-1710-4DB2-A302-1F64AF8699AA}"/>
              </a:ext>
            </a:extLst>
          </p:cNvPr>
          <p:cNvSpPr txBox="1"/>
          <p:nvPr/>
        </p:nvSpPr>
        <p:spPr>
          <a:xfrm>
            <a:off x="8961121" y="1581523"/>
            <a:ext cx="307327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u="sng" dirty="0"/>
              <a:t>DSRP:</a:t>
            </a:r>
            <a:endParaRPr lang="es-MX" sz="1600" dirty="0"/>
          </a:p>
          <a:p>
            <a:r>
              <a:rPr lang="es-PE" sz="1600" dirty="0"/>
              <a:t>Asigna a </a:t>
            </a:r>
            <a:r>
              <a:rPr lang="es-PE" sz="1800" b="1" dirty="0"/>
              <a:t>1</a:t>
            </a:r>
            <a:r>
              <a:rPr lang="es-PE" sz="1600" dirty="0"/>
              <a:t> Líder para coordinar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27DE9BE-70BD-44D3-A139-6D2B85519D08}"/>
              </a:ext>
            </a:extLst>
          </p:cNvPr>
          <p:cNvSpPr txBox="1"/>
          <p:nvPr/>
        </p:nvSpPr>
        <p:spPr>
          <a:xfrm>
            <a:off x="8961121" y="2166298"/>
            <a:ext cx="307327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u="sng" dirty="0"/>
              <a:t>Mujeres Roca:</a:t>
            </a:r>
            <a:endParaRPr lang="es-MX" sz="1600" dirty="0"/>
          </a:p>
          <a:p>
            <a:r>
              <a:rPr lang="es-PE" sz="1600" dirty="0"/>
              <a:t>Asigna a </a:t>
            </a:r>
            <a:r>
              <a:rPr lang="es-PE" sz="1800" b="1" dirty="0"/>
              <a:t>1</a:t>
            </a:r>
            <a:r>
              <a:rPr lang="es-PE" sz="1600" dirty="0"/>
              <a:t> Líder para colaborar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C0073BF-7E13-40C7-9F82-F7C3801DB9B5}"/>
              </a:ext>
            </a:extLst>
          </p:cNvPr>
          <p:cNvSpPr txBox="1"/>
          <p:nvPr/>
        </p:nvSpPr>
        <p:spPr>
          <a:xfrm>
            <a:off x="8961121" y="2977160"/>
            <a:ext cx="28312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u="sng" dirty="0"/>
              <a:t>DSRP:</a:t>
            </a:r>
            <a:endParaRPr lang="es-MX" sz="1600" dirty="0"/>
          </a:p>
          <a:p>
            <a:r>
              <a:rPr lang="es-PE" sz="1600" dirty="0"/>
              <a:t>Asigna a </a:t>
            </a:r>
            <a:r>
              <a:rPr lang="es-PE" sz="1800" b="1" dirty="0"/>
              <a:t>1</a:t>
            </a:r>
            <a:r>
              <a:rPr lang="es-PE" sz="1600" dirty="0"/>
              <a:t> Líder de Analítica</a:t>
            </a:r>
          </a:p>
          <a:p>
            <a:r>
              <a:rPr lang="es-MX" sz="1600" b="1" u="sng" dirty="0"/>
              <a:t>Mujeres Roca:</a:t>
            </a:r>
            <a:endParaRPr lang="es-MX" sz="1600" dirty="0"/>
          </a:p>
          <a:p>
            <a:r>
              <a:rPr lang="es-PE" sz="1600" dirty="0"/>
              <a:t>Asigna a </a:t>
            </a:r>
            <a:r>
              <a:rPr lang="es-PE" sz="1800" b="1" dirty="0"/>
              <a:t>1</a:t>
            </a:r>
            <a:r>
              <a:rPr lang="es-PE" sz="1600" dirty="0"/>
              <a:t> Analista de Datos</a:t>
            </a:r>
          </a:p>
          <a:p>
            <a:endParaRPr lang="es-PE" sz="16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6414A02-0404-443E-AA45-633104D6AEC7}"/>
              </a:ext>
            </a:extLst>
          </p:cNvPr>
          <p:cNvSpPr txBox="1"/>
          <p:nvPr/>
        </p:nvSpPr>
        <p:spPr>
          <a:xfrm>
            <a:off x="8961121" y="4453382"/>
            <a:ext cx="2321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u="sng" dirty="0"/>
              <a:t>DSRP:</a:t>
            </a:r>
            <a:endParaRPr lang="es-MX" sz="1600" dirty="0"/>
          </a:p>
          <a:p>
            <a:r>
              <a:rPr lang="es-PE" sz="1600" dirty="0"/>
              <a:t>Asigna a 5 Analistas de Seguimiento</a:t>
            </a:r>
          </a:p>
        </p:txBody>
      </p:sp>
    </p:spTree>
    <p:extLst>
      <p:ext uri="{BB962C8B-B14F-4D97-AF65-F5344CB8AC3E}">
        <p14:creationId xmlns:p14="http://schemas.microsoft.com/office/powerpoint/2010/main" val="17485681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2">
      <a:dk1>
        <a:srgbClr val="FFFFFF"/>
      </a:dk1>
      <a:lt1>
        <a:srgbClr val="FFFFFF"/>
      </a:lt1>
      <a:dk2>
        <a:srgbClr val="00206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263</Words>
  <Application>Microsoft Office PowerPoint</Application>
  <PresentationFormat>Panorámica</PresentationFormat>
  <Paragraphs>53</Paragraphs>
  <Slides>13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Montserrat Black</vt:lpstr>
      <vt:lpstr>Montserrat SemiBold</vt:lpstr>
      <vt:lpstr>Arial</vt:lpstr>
      <vt:lpstr>Verdana</vt:lpstr>
      <vt:lpstr>Montserrat ExtraBold</vt:lpstr>
      <vt:lpstr>Calibri</vt:lpstr>
      <vt:lpstr>Montserrat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James Valencia Becerra</cp:lastModifiedBy>
  <cp:revision>11</cp:revision>
  <dcterms:created xsi:type="dcterms:W3CDTF">2020-09-23T20:35:03Z</dcterms:created>
  <dcterms:modified xsi:type="dcterms:W3CDTF">2021-04-10T20:10:38Z</dcterms:modified>
</cp:coreProperties>
</file>